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1EFD-0311-45EE-B083-A9C3D3551EC9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77A0-5F7F-48A3-B7EF-847A2E44E2D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1EFD-0311-45EE-B083-A9C3D3551EC9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77A0-5F7F-48A3-B7EF-847A2E44E2D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1EFD-0311-45EE-B083-A9C3D3551EC9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77A0-5F7F-48A3-B7EF-847A2E44E2D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1EFD-0311-45EE-B083-A9C3D3551EC9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77A0-5F7F-48A3-B7EF-847A2E44E2D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1EFD-0311-45EE-B083-A9C3D3551EC9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77A0-5F7F-48A3-B7EF-847A2E44E2D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1EFD-0311-45EE-B083-A9C3D3551EC9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77A0-5F7F-48A3-B7EF-847A2E44E2D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1EFD-0311-45EE-B083-A9C3D3551EC9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77A0-5F7F-48A3-B7EF-847A2E44E2D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1EFD-0311-45EE-B083-A9C3D3551EC9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77A0-5F7F-48A3-B7EF-847A2E44E2D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1EFD-0311-45EE-B083-A9C3D3551EC9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77A0-5F7F-48A3-B7EF-847A2E44E2D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1EFD-0311-45EE-B083-A9C3D3551EC9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77A0-5F7F-48A3-B7EF-847A2E44E2D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1EFD-0311-45EE-B083-A9C3D3551EC9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77A0-5F7F-48A3-B7EF-847A2E44E2D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41EFD-0311-45EE-B083-A9C3D3551EC9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B77A0-5F7F-48A3-B7EF-847A2E44E2DB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Mon Auto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par: </a:t>
            </a:r>
            <a:r>
              <a:rPr lang="fr-CA" dirty="0" err="1" smtClean="0"/>
              <a:t>Edouard</a:t>
            </a:r>
            <a:r>
              <a:rPr lang="fr-CA" dirty="0" smtClean="0"/>
              <a:t> Grenier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Espace réservé du contenu 3" descr="bugatti-chiron-spor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54224" y="1600200"/>
            <a:ext cx="7035551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1" name="Rectangle 10"/>
          <p:cNvSpPr/>
          <p:nvPr/>
        </p:nvSpPr>
        <p:spPr>
          <a:xfrm>
            <a:off x="1115616" y="4077072"/>
            <a:ext cx="28803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/>
          <p:cNvSpPr/>
          <p:nvPr/>
        </p:nvSpPr>
        <p:spPr>
          <a:xfrm>
            <a:off x="1187624" y="3789040"/>
            <a:ext cx="28803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Rectangle 14"/>
          <p:cNvSpPr/>
          <p:nvPr/>
        </p:nvSpPr>
        <p:spPr>
          <a:xfrm>
            <a:off x="1259632" y="3645024"/>
            <a:ext cx="28803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Rectangle 15"/>
          <p:cNvSpPr/>
          <p:nvPr/>
        </p:nvSpPr>
        <p:spPr>
          <a:xfrm>
            <a:off x="1403648" y="3573016"/>
            <a:ext cx="28803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Rectangle 16"/>
          <p:cNvSpPr/>
          <p:nvPr/>
        </p:nvSpPr>
        <p:spPr>
          <a:xfrm>
            <a:off x="1835696" y="3429000"/>
            <a:ext cx="28803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Rectangle 17"/>
          <p:cNvSpPr/>
          <p:nvPr/>
        </p:nvSpPr>
        <p:spPr>
          <a:xfrm>
            <a:off x="1547664" y="3429000"/>
            <a:ext cx="28803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Rectangle 18"/>
          <p:cNvSpPr/>
          <p:nvPr/>
        </p:nvSpPr>
        <p:spPr>
          <a:xfrm>
            <a:off x="2051720" y="3356992"/>
            <a:ext cx="28803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Rectangle 19"/>
          <p:cNvSpPr/>
          <p:nvPr/>
        </p:nvSpPr>
        <p:spPr>
          <a:xfrm>
            <a:off x="2267744" y="3429000"/>
            <a:ext cx="28803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Rectangle 20"/>
          <p:cNvSpPr/>
          <p:nvPr/>
        </p:nvSpPr>
        <p:spPr>
          <a:xfrm>
            <a:off x="2555776" y="3429000"/>
            <a:ext cx="28803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Rectangle 21"/>
          <p:cNvSpPr/>
          <p:nvPr/>
        </p:nvSpPr>
        <p:spPr>
          <a:xfrm>
            <a:off x="2843808" y="3429000"/>
            <a:ext cx="28803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Rectangle 22"/>
          <p:cNvSpPr/>
          <p:nvPr/>
        </p:nvSpPr>
        <p:spPr>
          <a:xfrm>
            <a:off x="2483768" y="3861048"/>
            <a:ext cx="28803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Rectangle 23"/>
          <p:cNvSpPr/>
          <p:nvPr/>
        </p:nvSpPr>
        <p:spPr>
          <a:xfrm>
            <a:off x="2843808" y="3861048"/>
            <a:ext cx="28803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Rectangle 24"/>
          <p:cNvSpPr/>
          <p:nvPr/>
        </p:nvSpPr>
        <p:spPr>
          <a:xfrm>
            <a:off x="3131840" y="3429000"/>
            <a:ext cx="28803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Rectangle 25"/>
          <p:cNvSpPr/>
          <p:nvPr/>
        </p:nvSpPr>
        <p:spPr>
          <a:xfrm>
            <a:off x="2627784" y="3861048"/>
            <a:ext cx="28803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Rectangle 26"/>
          <p:cNvSpPr/>
          <p:nvPr/>
        </p:nvSpPr>
        <p:spPr>
          <a:xfrm>
            <a:off x="2699792" y="4005064"/>
            <a:ext cx="28803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Rectangle 27"/>
          <p:cNvSpPr/>
          <p:nvPr/>
        </p:nvSpPr>
        <p:spPr>
          <a:xfrm>
            <a:off x="2987824" y="4005064"/>
            <a:ext cx="28803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Rectangle 28"/>
          <p:cNvSpPr/>
          <p:nvPr/>
        </p:nvSpPr>
        <p:spPr>
          <a:xfrm>
            <a:off x="3275856" y="4005064"/>
            <a:ext cx="28803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Rectangle 29"/>
          <p:cNvSpPr/>
          <p:nvPr/>
        </p:nvSpPr>
        <p:spPr>
          <a:xfrm>
            <a:off x="3563888" y="4005064"/>
            <a:ext cx="28803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Rectangle 30"/>
          <p:cNvSpPr/>
          <p:nvPr/>
        </p:nvSpPr>
        <p:spPr>
          <a:xfrm>
            <a:off x="3851920" y="4005064"/>
            <a:ext cx="28803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Rectangle 31"/>
          <p:cNvSpPr/>
          <p:nvPr/>
        </p:nvSpPr>
        <p:spPr>
          <a:xfrm>
            <a:off x="4139952" y="4005064"/>
            <a:ext cx="28803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Rectangle 32"/>
          <p:cNvSpPr/>
          <p:nvPr/>
        </p:nvSpPr>
        <p:spPr>
          <a:xfrm>
            <a:off x="4427984" y="3933056"/>
            <a:ext cx="28803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Rectangle 33"/>
          <p:cNvSpPr/>
          <p:nvPr/>
        </p:nvSpPr>
        <p:spPr>
          <a:xfrm>
            <a:off x="4716016" y="3933056"/>
            <a:ext cx="28803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5" name="Rectangle 34"/>
          <p:cNvSpPr/>
          <p:nvPr/>
        </p:nvSpPr>
        <p:spPr>
          <a:xfrm>
            <a:off x="4932040" y="3789040"/>
            <a:ext cx="28803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6" name="Rectangle 35"/>
          <p:cNvSpPr/>
          <p:nvPr/>
        </p:nvSpPr>
        <p:spPr>
          <a:xfrm>
            <a:off x="4860032" y="3861048"/>
            <a:ext cx="28803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7" name="Rectangle 36"/>
          <p:cNvSpPr/>
          <p:nvPr/>
        </p:nvSpPr>
        <p:spPr>
          <a:xfrm>
            <a:off x="5076056" y="3789040"/>
            <a:ext cx="28803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8" name="Rectangle 37"/>
          <p:cNvSpPr/>
          <p:nvPr/>
        </p:nvSpPr>
        <p:spPr>
          <a:xfrm>
            <a:off x="5292080" y="3645024"/>
            <a:ext cx="28803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9" name="Rectangle 38"/>
          <p:cNvSpPr/>
          <p:nvPr/>
        </p:nvSpPr>
        <p:spPr>
          <a:xfrm>
            <a:off x="5436096" y="3573016"/>
            <a:ext cx="28803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0" name="Rectangle 39"/>
          <p:cNvSpPr/>
          <p:nvPr/>
        </p:nvSpPr>
        <p:spPr>
          <a:xfrm>
            <a:off x="5580112" y="3501008"/>
            <a:ext cx="28803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1" name="Rectangle 40"/>
          <p:cNvSpPr/>
          <p:nvPr/>
        </p:nvSpPr>
        <p:spPr>
          <a:xfrm>
            <a:off x="5292080" y="3501008"/>
            <a:ext cx="28803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2" name="Rectangle 41"/>
          <p:cNvSpPr/>
          <p:nvPr/>
        </p:nvSpPr>
        <p:spPr>
          <a:xfrm>
            <a:off x="5076056" y="3501008"/>
            <a:ext cx="28803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3" name="Rectangle 42"/>
          <p:cNvSpPr/>
          <p:nvPr/>
        </p:nvSpPr>
        <p:spPr>
          <a:xfrm>
            <a:off x="4860032" y="3429000"/>
            <a:ext cx="28803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4" name="Rectangle 43"/>
          <p:cNvSpPr/>
          <p:nvPr/>
        </p:nvSpPr>
        <p:spPr>
          <a:xfrm>
            <a:off x="4644008" y="3429000"/>
            <a:ext cx="28803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5" name="Rectangle 44"/>
          <p:cNvSpPr/>
          <p:nvPr/>
        </p:nvSpPr>
        <p:spPr>
          <a:xfrm>
            <a:off x="4355976" y="3429000"/>
            <a:ext cx="28803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6" name="Rectangle 45"/>
          <p:cNvSpPr/>
          <p:nvPr/>
        </p:nvSpPr>
        <p:spPr>
          <a:xfrm>
            <a:off x="4067944" y="3429000"/>
            <a:ext cx="28803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7" name="Rectangle 46"/>
          <p:cNvSpPr/>
          <p:nvPr/>
        </p:nvSpPr>
        <p:spPr>
          <a:xfrm>
            <a:off x="3779912" y="3429000"/>
            <a:ext cx="28803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8" name="Rectangle 47"/>
          <p:cNvSpPr/>
          <p:nvPr/>
        </p:nvSpPr>
        <p:spPr>
          <a:xfrm>
            <a:off x="3491880" y="3429000"/>
            <a:ext cx="28803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9" name="Rectangle 48"/>
          <p:cNvSpPr/>
          <p:nvPr/>
        </p:nvSpPr>
        <p:spPr>
          <a:xfrm>
            <a:off x="3419872" y="3429000"/>
            <a:ext cx="28803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0" name="Rectangle 49"/>
          <p:cNvSpPr/>
          <p:nvPr/>
        </p:nvSpPr>
        <p:spPr>
          <a:xfrm>
            <a:off x="3491880" y="3717032"/>
            <a:ext cx="28803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1" name="Rectangle 50"/>
          <p:cNvSpPr/>
          <p:nvPr/>
        </p:nvSpPr>
        <p:spPr>
          <a:xfrm>
            <a:off x="3203848" y="3789040"/>
            <a:ext cx="28803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2" name="Rectangle 51"/>
          <p:cNvSpPr/>
          <p:nvPr/>
        </p:nvSpPr>
        <p:spPr>
          <a:xfrm>
            <a:off x="2915816" y="3645024"/>
            <a:ext cx="28803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3" name="Rectangle 52"/>
          <p:cNvSpPr/>
          <p:nvPr/>
        </p:nvSpPr>
        <p:spPr>
          <a:xfrm>
            <a:off x="2699792" y="4509120"/>
            <a:ext cx="3456384" cy="2160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4" name="Rectangle 53"/>
          <p:cNvSpPr/>
          <p:nvPr/>
        </p:nvSpPr>
        <p:spPr>
          <a:xfrm>
            <a:off x="5652120" y="4293096"/>
            <a:ext cx="512440" cy="2796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5" name="Rectangle 54"/>
          <p:cNvSpPr/>
          <p:nvPr/>
        </p:nvSpPr>
        <p:spPr>
          <a:xfrm>
            <a:off x="4427984" y="4437112"/>
            <a:ext cx="512440" cy="2796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6" name="Rectangle 55"/>
          <p:cNvSpPr/>
          <p:nvPr/>
        </p:nvSpPr>
        <p:spPr>
          <a:xfrm>
            <a:off x="4932040" y="4365104"/>
            <a:ext cx="512440" cy="2796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7" name="Rectangle 56"/>
          <p:cNvSpPr/>
          <p:nvPr/>
        </p:nvSpPr>
        <p:spPr>
          <a:xfrm>
            <a:off x="5148064" y="4293096"/>
            <a:ext cx="512440" cy="2796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8" name="Rectangle 57"/>
          <p:cNvSpPr/>
          <p:nvPr/>
        </p:nvSpPr>
        <p:spPr>
          <a:xfrm>
            <a:off x="5364088" y="4149080"/>
            <a:ext cx="512440" cy="2796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9" name="Rectangle 58"/>
          <p:cNvSpPr/>
          <p:nvPr/>
        </p:nvSpPr>
        <p:spPr>
          <a:xfrm>
            <a:off x="5580112" y="4077072"/>
            <a:ext cx="512440" cy="2796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0" name="Rectangle 59"/>
          <p:cNvSpPr/>
          <p:nvPr/>
        </p:nvSpPr>
        <p:spPr>
          <a:xfrm>
            <a:off x="5724128" y="4005064"/>
            <a:ext cx="512440" cy="2796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1" name="Rectangle 60"/>
          <p:cNvSpPr/>
          <p:nvPr/>
        </p:nvSpPr>
        <p:spPr>
          <a:xfrm>
            <a:off x="5868144" y="3717032"/>
            <a:ext cx="512440" cy="2796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2" name="Rectangle 61"/>
          <p:cNvSpPr/>
          <p:nvPr/>
        </p:nvSpPr>
        <p:spPr>
          <a:xfrm>
            <a:off x="5868144" y="3573016"/>
            <a:ext cx="512440" cy="2796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3" name="Rectangle 62"/>
          <p:cNvSpPr/>
          <p:nvPr/>
        </p:nvSpPr>
        <p:spPr>
          <a:xfrm>
            <a:off x="5868144" y="3356992"/>
            <a:ext cx="512440" cy="2796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4" name="Rectangle 63"/>
          <p:cNvSpPr/>
          <p:nvPr/>
        </p:nvSpPr>
        <p:spPr>
          <a:xfrm>
            <a:off x="6372200" y="3356992"/>
            <a:ext cx="512440" cy="2796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5" name="Rectangle 64"/>
          <p:cNvSpPr/>
          <p:nvPr/>
        </p:nvSpPr>
        <p:spPr>
          <a:xfrm>
            <a:off x="6876256" y="3356992"/>
            <a:ext cx="512440" cy="2796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6" name="Rectangle 65"/>
          <p:cNvSpPr/>
          <p:nvPr/>
        </p:nvSpPr>
        <p:spPr>
          <a:xfrm>
            <a:off x="7380312" y="3429000"/>
            <a:ext cx="512440" cy="2796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7" name="Rectangle 66"/>
          <p:cNvSpPr/>
          <p:nvPr/>
        </p:nvSpPr>
        <p:spPr>
          <a:xfrm rot="5400000">
            <a:off x="5967772" y="3761420"/>
            <a:ext cx="512440" cy="2796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8" name="Rectangle 67"/>
          <p:cNvSpPr/>
          <p:nvPr/>
        </p:nvSpPr>
        <p:spPr>
          <a:xfrm rot="5400000">
            <a:off x="6759860" y="3545396"/>
            <a:ext cx="512440" cy="2796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9" name="Rectangle 68"/>
          <p:cNvSpPr/>
          <p:nvPr/>
        </p:nvSpPr>
        <p:spPr>
          <a:xfrm rot="5400000">
            <a:off x="6255804" y="3617404"/>
            <a:ext cx="512440" cy="2796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0" name="Rectangle 69"/>
          <p:cNvSpPr/>
          <p:nvPr/>
        </p:nvSpPr>
        <p:spPr>
          <a:xfrm rot="5400000">
            <a:off x="6543836" y="3545396"/>
            <a:ext cx="512440" cy="2796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1" name="Rectangle 70"/>
          <p:cNvSpPr/>
          <p:nvPr/>
        </p:nvSpPr>
        <p:spPr>
          <a:xfrm rot="5400000">
            <a:off x="7047892" y="3617404"/>
            <a:ext cx="512440" cy="2796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2" name="Rectangle 71"/>
          <p:cNvSpPr/>
          <p:nvPr/>
        </p:nvSpPr>
        <p:spPr>
          <a:xfrm rot="5400000">
            <a:off x="7335924" y="3761420"/>
            <a:ext cx="512440" cy="2796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3" name="Rectangle 72"/>
          <p:cNvSpPr/>
          <p:nvPr/>
        </p:nvSpPr>
        <p:spPr>
          <a:xfrm rot="5400000">
            <a:off x="7551948" y="3833428"/>
            <a:ext cx="512440" cy="2796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4" name="Rectangle 73"/>
          <p:cNvSpPr/>
          <p:nvPr/>
        </p:nvSpPr>
        <p:spPr>
          <a:xfrm rot="5400000">
            <a:off x="7479940" y="4049452"/>
            <a:ext cx="512440" cy="2796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5" name="Rectangle 74"/>
          <p:cNvSpPr/>
          <p:nvPr/>
        </p:nvSpPr>
        <p:spPr>
          <a:xfrm rot="5400000">
            <a:off x="7335924" y="4193468"/>
            <a:ext cx="512440" cy="2796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6" name="Rectangle 75"/>
          <p:cNvSpPr/>
          <p:nvPr/>
        </p:nvSpPr>
        <p:spPr>
          <a:xfrm>
            <a:off x="6660232" y="3212976"/>
            <a:ext cx="512440" cy="2796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7" name="Rectangle 76"/>
          <p:cNvSpPr/>
          <p:nvPr/>
        </p:nvSpPr>
        <p:spPr>
          <a:xfrm>
            <a:off x="7164288" y="3284984"/>
            <a:ext cx="512440" cy="2796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8" name="Rectangle 77"/>
          <p:cNvSpPr/>
          <p:nvPr/>
        </p:nvSpPr>
        <p:spPr>
          <a:xfrm>
            <a:off x="6516216" y="3140968"/>
            <a:ext cx="512440" cy="2796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9" name="Rectangle 78"/>
          <p:cNvSpPr/>
          <p:nvPr/>
        </p:nvSpPr>
        <p:spPr>
          <a:xfrm>
            <a:off x="6228184" y="3068960"/>
            <a:ext cx="512440" cy="2796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0" name="Rectangle 79"/>
          <p:cNvSpPr/>
          <p:nvPr/>
        </p:nvSpPr>
        <p:spPr>
          <a:xfrm>
            <a:off x="5868144" y="3140968"/>
            <a:ext cx="512440" cy="2796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1" name="Rectangle 80"/>
          <p:cNvSpPr/>
          <p:nvPr/>
        </p:nvSpPr>
        <p:spPr>
          <a:xfrm>
            <a:off x="5940152" y="2996952"/>
            <a:ext cx="512440" cy="2796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2" name="Rectangle 81"/>
          <p:cNvSpPr/>
          <p:nvPr/>
        </p:nvSpPr>
        <p:spPr>
          <a:xfrm>
            <a:off x="5580112" y="2924944"/>
            <a:ext cx="512440" cy="2796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3" name="Rectangle 82"/>
          <p:cNvSpPr/>
          <p:nvPr/>
        </p:nvSpPr>
        <p:spPr>
          <a:xfrm>
            <a:off x="5796136" y="3068960"/>
            <a:ext cx="512440" cy="2796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4" name="Rectangle 83"/>
          <p:cNvSpPr/>
          <p:nvPr/>
        </p:nvSpPr>
        <p:spPr>
          <a:xfrm>
            <a:off x="5220072" y="2852936"/>
            <a:ext cx="512440" cy="2076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5" name="Rectangle 84"/>
          <p:cNvSpPr/>
          <p:nvPr/>
        </p:nvSpPr>
        <p:spPr>
          <a:xfrm>
            <a:off x="4283968" y="2780928"/>
            <a:ext cx="512440" cy="2076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6" name="Rectangle 85"/>
          <p:cNvSpPr/>
          <p:nvPr/>
        </p:nvSpPr>
        <p:spPr>
          <a:xfrm>
            <a:off x="4788024" y="2780928"/>
            <a:ext cx="512440" cy="2076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8" name="Rectangle 87"/>
          <p:cNvSpPr/>
          <p:nvPr/>
        </p:nvSpPr>
        <p:spPr>
          <a:xfrm flipV="1">
            <a:off x="3851920" y="2852936"/>
            <a:ext cx="512440" cy="8039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9" name="Rectangle 88"/>
          <p:cNvSpPr/>
          <p:nvPr/>
        </p:nvSpPr>
        <p:spPr>
          <a:xfrm flipV="1">
            <a:off x="3851920" y="2924944"/>
            <a:ext cx="512440" cy="8039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0" name="Rectangle 89"/>
          <p:cNvSpPr/>
          <p:nvPr/>
        </p:nvSpPr>
        <p:spPr>
          <a:xfrm>
            <a:off x="3491880" y="2852936"/>
            <a:ext cx="512440" cy="2076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1" name="Rectangle 90"/>
          <p:cNvSpPr/>
          <p:nvPr/>
        </p:nvSpPr>
        <p:spPr>
          <a:xfrm>
            <a:off x="3203848" y="2996952"/>
            <a:ext cx="512440" cy="2076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2" name="Rectangle 91"/>
          <p:cNvSpPr/>
          <p:nvPr/>
        </p:nvSpPr>
        <p:spPr>
          <a:xfrm>
            <a:off x="2987824" y="3140968"/>
            <a:ext cx="512440" cy="2076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3" name="Rectangle 92"/>
          <p:cNvSpPr/>
          <p:nvPr/>
        </p:nvSpPr>
        <p:spPr>
          <a:xfrm>
            <a:off x="2843808" y="3212976"/>
            <a:ext cx="512440" cy="2076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4" name="Rectangle 93"/>
          <p:cNvSpPr/>
          <p:nvPr/>
        </p:nvSpPr>
        <p:spPr>
          <a:xfrm>
            <a:off x="2339752" y="3284984"/>
            <a:ext cx="512440" cy="2076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5" name="Rectangle 94"/>
          <p:cNvSpPr/>
          <p:nvPr/>
        </p:nvSpPr>
        <p:spPr>
          <a:xfrm>
            <a:off x="5004048" y="2996952"/>
            <a:ext cx="216024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7" name="Rectangle 96"/>
          <p:cNvSpPr/>
          <p:nvPr/>
        </p:nvSpPr>
        <p:spPr>
          <a:xfrm>
            <a:off x="5220072" y="2996952"/>
            <a:ext cx="216024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8" name="Rectangle 97"/>
          <p:cNvSpPr/>
          <p:nvPr/>
        </p:nvSpPr>
        <p:spPr>
          <a:xfrm>
            <a:off x="5292080" y="3068960"/>
            <a:ext cx="216024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9" name="Rectangle 98"/>
          <p:cNvSpPr/>
          <p:nvPr/>
        </p:nvSpPr>
        <p:spPr>
          <a:xfrm>
            <a:off x="5508104" y="3068960"/>
            <a:ext cx="216024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0" name="Rectangle 99"/>
          <p:cNvSpPr/>
          <p:nvPr/>
        </p:nvSpPr>
        <p:spPr>
          <a:xfrm>
            <a:off x="5436096" y="3140968"/>
            <a:ext cx="216024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1" name="Rectangle 100"/>
          <p:cNvSpPr/>
          <p:nvPr/>
        </p:nvSpPr>
        <p:spPr>
          <a:xfrm>
            <a:off x="5580112" y="3212976"/>
            <a:ext cx="216024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2" name="Rectangle 101"/>
          <p:cNvSpPr/>
          <p:nvPr/>
        </p:nvSpPr>
        <p:spPr>
          <a:xfrm>
            <a:off x="5652120" y="3284984"/>
            <a:ext cx="216024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3" name="Rectangle 102"/>
          <p:cNvSpPr/>
          <p:nvPr/>
        </p:nvSpPr>
        <p:spPr>
          <a:xfrm>
            <a:off x="5724128" y="3356992"/>
            <a:ext cx="216024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4" name="Rectangle 103"/>
          <p:cNvSpPr/>
          <p:nvPr/>
        </p:nvSpPr>
        <p:spPr>
          <a:xfrm>
            <a:off x="5724128" y="3429000"/>
            <a:ext cx="216024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5" name="Rectangle 104"/>
          <p:cNvSpPr/>
          <p:nvPr/>
        </p:nvSpPr>
        <p:spPr>
          <a:xfrm>
            <a:off x="5148064" y="3068960"/>
            <a:ext cx="216024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6" name="Rectangle 105"/>
          <p:cNvSpPr/>
          <p:nvPr/>
        </p:nvSpPr>
        <p:spPr>
          <a:xfrm>
            <a:off x="4788024" y="2996952"/>
            <a:ext cx="216024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7" name="Rectangle 106"/>
          <p:cNvSpPr/>
          <p:nvPr/>
        </p:nvSpPr>
        <p:spPr>
          <a:xfrm>
            <a:off x="4572000" y="2996952"/>
            <a:ext cx="216024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8" name="Rectangle 107"/>
          <p:cNvSpPr/>
          <p:nvPr/>
        </p:nvSpPr>
        <p:spPr>
          <a:xfrm>
            <a:off x="4355976" y="2996952"/>
            <a:ext cx="216024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9" name="Rectangle 108"/>
          <p:cNvSpPr/>
          <p:nvPr/>
        </p:nvSpPr>
        <p:spPr>
          <a:xfrm>
            <a:off x="4139952" y="2996952"/>
            <a:ext cx="216024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0" name="Rectangle 109"/>
          <p:cNvSpPr/>
          <p:nvPr/>
        </p:nvSpPr>
        <p:spPr>
          <a:xfrm>
            <a:off x="3851920" y="2996952"/>
            <a:ext cx="216024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1" name="Rectangle 110"/>
          <p:cNvSpPr/>
          <p:nvPr/>
        </p:nvSpPr>
        <p:spPr>
          <a:xfrm>
            <a:off x="3923928" y="2996952"/>
            <a:ext cx="216024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2" name="Rectangle 111"/>
          <p:cNvSpPr/>
          <p:nvPr/>
        </p:nvSpPr>
        <p:spPr>
          <a:xfrm>
            <a:off x="3779912" y="3068960"/>
            <a:ext cx="216024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3" name="Rectangle 112"/>
          <p:cNvSpPr/>
          <p:nvPr/>
        </p:nvSpPr>
        <p:spPr>
          <a:xfrm>
            <a:off x="3635896" y="3068960"/>
            <a:ext cx="216024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4" name="Rectangle 113"/>
          <p:cNvSpPr/>
          <p:nvPr/>
        </p:nvSpPr>
        <p:spPr>
          <a:xfrm>
            <a:off x="3635896" y="3140968"/>
            <a:ext cx="216024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5" name="Rectangle 114"/>
          <p:cNvSpPr/>
          <p:nvPr/>
        </p:nvSpPr>
        <p:spPr>
          <a:xfrm>
            <a:off x="3491880" y="3140968"/>
            <a:ext cx="216024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6" name="Rectangle 115"/>
          <p:cNvSpPr/>
          <p:nvPr/>
        </p:nvSpPr>
        <p:spPr>
          <a:xfrm>
            <a:off x="3491880" y="3212976"/>
            <a:ext cx="216024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7" name="Rectangle 116"/>
          <p:cNvSpPr/>
          <p:nvPr/>
        </p:nvSpPr>
        <p:spPr>
          <a:xfrm>
            <a:off x="3419872" y="3212976"/>
            <a:ext cx="216024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8" name="Rectangle 117"/>
          <p:cNvSpPr/>
          <p:nvPr/>
        </p:nvSpPr>
        <p:spPr>
          <a:xfrm>
            <a:off x="3347864" y="3284984"/>
            <a:ext cx="216024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9" name="Rectangle 118"/>
          <p:cNvSpPr/>
          <p:nvPr/>
        </p:nvSpPr>
        <p:spPr>
          <a:xfrm>
            <a:off x="3275856" y="3356992"/>
            <a:ext cx="216024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0" name="Rectangle 119"/>
          <p:cNvSpPr/>
          <p:nvPr/>
        </p:nvSpPr>
        <p:spPr>
          <a:xfrm>
            <a:off x="3203848" y="3356992"/>
            <a:ext cx="216024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6228184" y="3789040"/>
            <a:ext cx="1296144" cy="115212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1403648" y="3789040"/>
            <a:ext cx="1224136" cy="115212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2" name="Espace réservé du contenu 1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</Words>
  <Application>Microsoft Office PowerPoint</Application>
  <PresentationFormat>Affichage à l'écran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Mon Auto</vt:lpstr>
      <vt:lpstr>Diapositive 2</vt:lpstr>
      <vt:lpstr>Diapositive 3</vt:lpstr>
      <vt:lpstr>Diapositive 4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 Auto</dc:title>
  <dc:creator>CSBE</dc:creator>
  <cp:lastModifiedBy>CSBE</cp:lastModifiedBy>
  <cp:revision>3</cp:revision>
  <dcterms:created xsi:type="dcterms:W3CDTF">2018-10-03T18:56:38Z</dcterms:created>
  <dcterms:modified xsi:type="dcterms:W3CDTF">2018-10-03T19:21:37Z</dcterms:modified>
</cp:coreProperties>
</file>