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D87C9-8499-41FE-A8F6-E2572A4CDF4F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1974B-F70C-4B15-AA3E-DCA307D7FD0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F4AF-8E43-4BED-9570-B8EE26CDDDB6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6D2-D1AC-4A08-971F-94ADAF29D9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F4AF-8E43-4BED-9570-B8EE26CDDDB6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6D2-D1AC-4A08-971F-94ADAF29D9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F4AF-8E43-4BED-9570-B8EE26CDDDB6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6D2-D1AC-4A08-971F-94ADAF29D9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F4AF-8E43-4BED-9570-B8EE26CDDDB6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6D2-D1AC-4A08-971F-94ADAF29D9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F4AF-8E43-4BED-9570-B8EE26CDDDB6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6D2-D1AC-4A08-971F-94ADAF29D9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F4AF-8E43-4BED-9570-B8EE26CDDDB6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6D2-D1AC-4A08-971F-94ADAF29D9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F4AF-8E43-4BED-9570-B8EE26CDDDB6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6D2-D1AC-4A08-971F-94ADAF29D9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F4AF-8E43-4BED-9570-B8EE26CDDDB6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6D2-D1AC-4A08-971F-94ADAF29D9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F4AF-8E43-4BED-9570-B8EE26CDDDB6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6D2-D1AC-4A08-971F-94ADAF29D9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F4AF-8E43-4BED-9570-B8EE26CDDDB6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6D2-D1AC-4A08-971F-94ADAF29D9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F4AF-8E43-4BED-9570-B8EE26CDDDB6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6D2-D1AC-4A08-971F-94ADAF29D9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0F4AF-8E43-4BED-9570-B8EE26CDDDB6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796D2-D1AC-4A08-971F-94ADAF29D9B2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Procédé  de   séparation</a:t>
            </a:r>
            <a:br>
              <a:rPr lang="fr-CA" dirty="0" smtClean="0"/>
            </a:br>
            <a:r>
              <a:rPr lang="fr-CA" dirty="0" smtClean="0"/>
              <a:t>projet e</a:t>
            </a:r>
            <a:br>
              <a:rPr lang="fr-CA" dirty="0" smtClean="0"/>
            </a:br>
            <a:r>
              <a:rPr lang="fr-CA" dirty="0" smtClean="0"/>
              <a:t>sciences</a:t>
            </a:r>
            <a:br>
              <a:rPr lang="fr-CA" dirty="0" smtClean="0"/>
            </a:br>
            <a:r>
              <a:rPr lang="fr-CA" dirty="0" smtClean="0"/>
              <a:t>présenté à: Daniel Blais</a:t>
            </a:r>
            <a:br>
              <a:rPr lang="fr-CA" dirty="0" smtClean="0"/>
            </a:br>
            <a:r>
              <a:rPr lang="fr-CA" dirty="0" smtClean="0"/>
              <a:t>fait par </a:t>
            </a:r>
            <a:r>
              <a:rPr lang="fr-CA" dirty="0"/>
              <a:t>D</a:t>
            </a:r>
            <a:r>
              <a:rPr lang="fr-CA" dirty="0" smtClean="0"/>
              <a:t>arren </a:t>
            </a:r>
            <a:r>
              <a:rPr lang="fr-CA" dirty="0" err="1" smtClean="0"/>
              <a:t>Talmadge</a:t>
            </a:r>
            <a:r>
              <a:rPr lang="fr-CA" dirty="0" smtClean="0"/>
              <a:t> Maxime </a:t>
            </a:r>
            <a:r>
              <a:rPr lang="fr-CA" dirty="0" err="1" smtClean="0"/>
              <a:t>Coulombe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 sédimentation</a:t>
            </a:r>
            <a:endParaRPr lang="fr-CA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835696" y="1988840"/>
            <a:ext cx="5328592" cy="302433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Ellipse 4"/>
          <p:cNvSpPr/>
          <p:nvPr/>
        </p:nvSpPr>
        <p:spPr>
          <a:xfrm>
            <a:off x="2699792" y="299695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4355976" y="36450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lèche vers le bas 8"/>
          <p:cNvSpPr/>
          <p:nvPr/>
        </p:nvSpPr>
        <p:spPr>
          <a:xfrm>
            <a:off x="2699792" y="3789040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lèche vers le bas 9"/>
          <p:cNvSpPr/>
          <p:nvPr/>
        </p:nvSpPr>
        <p:spPr>
          <a:xfrm rot="10800000">
            <a:off x="4355976" y="2564904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5" name="Connecteur droit 14"/>
          <p:cNvCxnSpPr/>
          <p:nvPr/>
        </p:nvCxnSpPr>
        <p:spPr>
          <a:xfrm>
            <a:off x="1907704" y="2348880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5796136" y="29969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6156176" y="32129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6660232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6156176" y="36450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ZoneTexte 19"/>
          <p:cNvSpPr txBox="1"/>
          <p:nvPr/>
        </p:nvSpPr>
        <p:spPr>
          <a:xfrm>
            <a:off x="1835696" y="44371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sédiment</a:t>
            </a:r>
            <a:endParaRPr lang="fr-CA" dirty="0"/>
          </a:p>
        </p:txBody>
      </p:sp>
      <p:sp>
        <p:nvSpPr>
          <p:cNvPr id="21" name="ZoneTexte 20"/>
          <p:cNvSpPr txBox="1"/>
          <p:nvPr/>
        </p:nvSpPr>
        <p:spPr>
          <a:xfrm>
            <a:off x="2195736" y="515719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Laisser reposer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2.Décantation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 rot="19193543">
            <a:off x="1285285" y="2328390"/>
            <a:ext cx="1401663" cy="11521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/>
          <p:cNvSpPr/>
          <p:nvPr/>
        </p:nvSpPr>
        <p:spPr>
          <a:xfrm rot="19200512">
            <a:off x="1300586" y="2412476"/>
            <a:ext cx="1080120" cy="1192752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1763688" y="3501008"/>
            <a:ext cx="216024" cy="2160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1619672" y="3356992"/>
            <a:ext cx="216024" cy="2160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1979712" y="3429000"/>
            <a:ext cx="144016" cy="2160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 flipH="1" flipV="1">
            <a:off x="1403648" y="2996952"/>
            <a:ext cx="72008" cy="169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1897447" y="3113183"/>
            <a:ext cx="144016" cy="14401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2267744" y="3140968"/>
            <a:ext cx="144016" cy="14401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1619672" y="3068960"/>
            <a:ext cx="144016" cy="14401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Opération manuelle 15"/>
          <p:cNvSpPr/>
          <p:nvPr/>
        </p:nvSpPr>
        <p:spPr>
          <a:xfrm rot="10800000">
            <a:off x="2483768" y="4797152"/>
            <a:ext cx="1944216" cy="93610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2915816" y="3212976"/>
            <a:ext cx="108012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ZoneTexte 17"/>
          <p:cNvSpPr txBox="1"/>
          <p:nvPr/>
        </p:nvSpPr>
        <p:spPr>
          <a:xfrm>
            <a:off x="1907704" y="580526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Verse un peu </a:t>
            </a:r>
            <a:endParaRPr lang="fr-CA" dirty="0"/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3059832" y="2636912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3.filtration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 rot="19193543">
            <a:off x="1285285" y="2328390"/>
            <a:ext cx="1401663" cy="11521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 rot="19200512">
            <a:off x="1300586" y="2412476"/>
            <a:ext cx="1080120" cy="1192752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1763688" y="3501008"/>
            <a:ext cx="216024" cy="2160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1619672" y="3356992"/>
            <a:ext cx="216024" cy="2160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1979712" y="3429000"/>
            <a:ext cx="144016" cy="2160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 flipH="1" flipV="1">
            <a:off x="1403648" y="2996952"/>
            <a:ext cx="72008" cy="169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1897447" y="3113183"/>
            <a:ext cx="144016" cy="14401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2267744" y="3140968"/>
            <a:ext cx="144016" cy="14401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1619672" y="3068960"/>
            <a:ext cx="144016" cy="14401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Opération manuelle 12"/>
          <p:cNvSpPr/>
          <p:nvPr/>
        </p:nvSpPr>
        <p:spPr>
          <a:xfrm rot="10800000">
            <a:off x="2483768" y="4797152"/>
            <a:ext cx="1944216" cy="93610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2915816" y="3212976"/>
            <a:ext cx="108012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Opération manuelle 15"/>
          <p:cNvSpPr/>
          <p:nvPr/>
        </p:nvSpPr>
        <p:spPr>
          <a:xfrm>
            <a:off x="2987824" y="2780928"/>
            <a:ext cx="864096" cy="72008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 flipH="1" flipV="1">
            <a:off x="3275856" y="2924944"/>
            <a:ext cx="144016" cy="720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 flipH="1">
            <a:off x="3491879" y="2996952"/>
            <a:ext cx="45719" cy="4571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 flipH="1">
            <a:off x="3419871" y="3140968"/>
            <a:ext cx="45719" cy="4571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ZoneTexte 19"/>
          <p:cNvSpPr txBox="1"/>
          <p:nvPr/>
        </p:nvSpPr>
        <p:spPr>
          <a:xfrm>
            <a:off x="4067944" y="328498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sp>
        <p:nvSpPr>
          <p:cNvPr id="21" name="ZoneTexte 20"/>
          <p:cNvSpPr txBox="1"/>
          <p:nvPr/>
        </p:nvSpPr>
        <p:spPr>
          <a:xfrm>
            <a:off x="4427984" y="54452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filtrat</a:t>
            </a:r>
            <a:endParaRPr lang="fr-CA" dirty="0"/>
          </a:p>
        </p:txBody>
      </p:sp>
      <p:sp>
        <p:nvSpPr>
          <p:cNvPr id="22" name="Ellipse 21"/>
          <p:cNvSpPr/>
          <p:nvPr/>
        </p:nvSpPr>
        <p:spPr>
          <a:xfrm>
            <a:off x="3059832" y="5517232"/>
            <a:ext cx="72008" cy="4571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 flipH="1" flipV="1">
            <a:off x="3491880" y="5589240"/>
            <a:ext cx="72008" cy="720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3923928" y="5517232"/>
            <a:ext cx="72008" cy="14401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5436096" y="1772816"/>
            <a:ext cx="194421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1" name="Connecteur droit 30"/>
          <p:cNvCxnSpPr>
            <a:stCxn id="29" idx="0"/>
            <a:endCxn id="29" idx="4"/>
          </p:cNvCxnSpPr>
          <p:nvPr/>
        </p:nvCxnSpPr>
        <p:spPr>
          <a:xfrm>
            <a:off x="6408204" y="1772816"/>
            <a:ext cx="0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29" idx="6"/>
            <a:endCxn id="29" idx="2"/>
          </p:cNvCxnSpPr>
          <p:nvPr/>
        </p:nvCxnSpPr>
        <p:spPr>
          <a:xfrm flipH="1">
            <a:off x="5436096" y="2564904"/>
            <a:ext cx="19442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7020272" y="11247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 us 3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4.</a:t>
            </a:r>
            <a:r>
              <a:rPr lang="fr-CA" dirty="0" err="1" smtClean="0"/>
              <a:t>a.evaporation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979712" y="3212976"/>
            <a:ext cx="20882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547664" y="2996952"/>
            <a:ext cx="295232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3563888" y="4077072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Opération manuelle 6"/>
          <p:cNvSpPr/>
          <p:nvPr/>
        </p:nvSpPr>
        <p:spPr>
          <a:xfrm rot="10800000">
            <a:off x="2627784" y="2348880"/>
            <a:ext cx="792088" cy="57606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orme libre 7"/>
          <p:cNvSpPr/>
          <p:nvPr/>
        </p:nvSpPr>
        <p:spPr>
          <a:xfrm>
            <a:off x="2465554" y="1686057"/>
            <a:ext cx="1115009" cy="539350"/>
          </a:xfrm>
          <a:custGeom>
            <a:avLst/>
            <a:gdLst>
              <a:gd name="connsiteX0" fmla="*/ 90359 w 1115009"/>
              <a:gd name="connsiteY0" fmla="*/ 539350 h 539350"/>
              <a:gd name="connsiteX1" fmla="*/ 68326 w 1115009"/>
              <a:gd name="connsiteY1" fmla="*/ 407148 h 539350"/>
              <a:gd name="connsiteX2" fmla="*/ 46292 w 1115009"/>
              <a:gd name="connsiteY2" fmla="*/ 374097 h 539350"/>
              <a:gd name="connsiteX3" fmla="*/ 13241 w 1115009"/>
              <a:gd name="connsiteY3" fmla="*/ 274945 h 539350"/>
              <a:gd name="connsiteX4" fmla="*/ 2224 w 1115009"/>
              <a:gd name="connsiteY4" fmla="*/ 241895 h 539350"/>
              <a:gd name="connsiteX5" fmla="*/ 13241 w 1115009"/>
              <a:gd name="connsiteY5" fmla="*/ 186810 h 539350"/>
              <a:gd name="connsiteX6" fmla="*/ 68326 w 1115009"/>
              <a:gd name="connsiteY6" fmla="*/ 175794 h 539350"/>
              <a:gd name="connsiteX7" fmla="*/ 101376 w 1115009"/>
              <a:gd name="connsiteY7" fmla="*/ 164777 h 539350"/>
              <a:gd name="connsiteX8" fmla="*/ 189511 w 1115009"/>
              <a:gd name="connsiteY8" fmla="*/ 175794 h 539350"/>
              <a:gd name="connsiteX9" fmla="*/ 222562 w 1115009"/>
              <a:gd name="connsiteY9" fmla="*/ 186810 h 539350"/>
              <a:gd name="connsiteX10" fmla="*/ 255612 w 1115009"/>
              <a:gd name="connsiteY10" fmla="*/ 230878 h 539350"/>
              <a:gd name="connsiteX11" fmla="*/ 266629 w 1115009"/>
              <a:gd name="connsiteY11" fmla="*/ 263929 h 539350"/>
              <a:gd name="connsiteX12" fmla="*/ 277646 w 1115009"/>
              <a:gd name="connsiteY12" fmla="*/ 219861 h 539350"/>
              <a:gd name="connsiteX13" fmla="*/ 288663 w 1115009"/>
              <a:gd name="connsiteY13" fmla="*/ 186810 h 539350"/>
              <a:gd name="connsiteX14" fmla="*/ 299680 w 1115009"/>
              <a:gd name="connsiteY14" fmla="*/ 142743 h 539350"/>
              <a:gd name="connsiteX15" fmla="*/ 354764 w 1115009"/>
              <a:gd name="connsiteY15" fmla="*/ 76642 h 539350"/>
              <a:gd name="connsiteX16" fmla="*/ 376798 w 1115009"/>
              <a:gd name="connsiteY16" fmla="*/ 43591 h 539350"/>
              <a:gd name="connsiteX17" fmla="*/ 442899 w 1115009"/>
              <a:gd name="connsiteY17" fmla="*/ 10541 h 539350"/>
              <a:gd name="connsiteX18" fmla="*/ 497983 w 1115009"/>
              <a:gd name="connsiteY18" fmla="*/ 21557 h 539350"/>
              <a:gd name="connsiteX19" fmla="*/ 542051 w 1115009"/>
              <a:gd name="connsiteY19" fmla="*/ 87659 h 539350"/>
              <a:gd name="connsiteX20" fmla="*/ 564085 w 1115009"/>
              <a:gd name="connsiteY20" fmla="*/ 120709 h 539350"/>
              <a:gd name="connsiteX21" fmla="*/ 575101 w 1115009"/>
              <a:gd name="connsiteY21" fmla="*/ 197827 h 539350"/>
              <a:gd name="connsiteX22" fmla="*/ 630186 w 1115009"/>
              <a:gd name="connsiteY22" fmla="*/ 120709 h 539350"/>
              <a:gd name="connsiteX23" fmla="*/ 663236 w 1115009"/>
              <a:gd name="connsiteY23" fmla="*/ 76642 h 539350"/>
              <a:gd name="connsiteX24" fmla="*/ 685270 w 1115009"/>
              <a:gd name="connsiteY24" fmla="*/ 43591 h 539350"/>
              <a:gd name="connsiteX25" fmla="*/ 751371 w 1115009"/>
              <a:gd name="connsiteY25" fmla="*/ 21557 h 539350"/>
              <a:gd name="connsiteX26" fmla="*/ 861540 w 1115009"/>
              <a:gd name="connsiteY26" fmla="*/ 76642 h 539350"/>
              <a:gd name="connsiteX27" fmla="*/ 872557 w 1115009"/>
              <a:gd name="connsiteY27" fmla="*/ 109692 h 539350"/>
              <a:gd name="connsiteX28" fmla="*/ 861540 w 1115009"/>
              <a:gd name="connsiteY28" fmla="*/ 263929 h 539350"/>
              <a:gd name="connsiteX29" fmla="*/ 894591 w 1115009"/>
              <a:gd name="connsiteY29" fmla="*/ 274945 h 539350"/>
              <a:gd name="connsiteX30" fmla="*/ 938658 w 1115009"/>
              <a:gd name="connsiteY30" fmla="*/ 252912 h 539350"/>
              <a:gd name="connsiteX31" fmla="*/ 1092894 w 1115009"/>
              <a:gd name="connsiteY31" fmla="*/ 263929 h 539350"/>
              <a:gd name="connsiteX32" fmla="*/ 1081877 w 1115009"/>
              <a:gd name="connsiteY32" fmla="*/ 341047 h 539350"/>
              <a:gd name="connsiteX33" fmla="*/ 1004759 w 1115009"/>
              <a:gd name="connsiteY33" fmla="*/ 407148 h 539350"/>
              <a:gd name="connsiteX34" fmla="*/ 938658 w 1115009"/>
              <a:gd name="connsiteY34" fmla="*/ 429182 h 539350"/>
              <a:gd name="connsiteX35" fmla="*/ 905607 w 1115009"/>
              <a:gd name="connsiteY35" fmla="*/ 451215 h 539350"/>
              <a:gd name="connsiteX36" fmla="*/ 861540 w 1115009"/>
              <a:gd name="connsiteY36" fmla="*/ 462232 h 539350"/>
              <a:gd name="connsiteX37" fmla="*/ 685270 w 1115009"/>
              <a:gd name="connsiteY37" fmla="*/ 473249 h 53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15009" h="539350">
                <a:moveTo>
                  <a:pt x="90359" y="539350"/>
                </a:moveTo>
                <a:cubicBezTo>
                  <a:pt x="83015" y="495283"/>
                  <a:pt x="79837" y="450315"/>
                  <a:pt x="68326" y="407148"/>
                </a:cubicBezTo>
                <a:cubicBezTo>
                  <a:pt x="64914" y="394354"/>
                  <a:pt x="51670" y="386197"/>
                  <a:pt x="46292" y="374097"/>
                </a:cubicBezTo>
                <a:cubicBezTo>
                  <a:pt x="46290" y="374092"/>
                  <a:pt x="18750" y="291473"/>
                  <a:pt x="13241" y="274945"/>
                </a:cubicBezTo>
                <a:lnTo>
                  <a:pt x="2224" y="241895"/>
                </a:lnTo>
                <a:cubicBezTo>
                  <a:pt x="5896" y="223533"/>
                  <a:pt x="0" y="200051"/>
                  <a:pt x="13241" y="186810"/>
                </a:cubicBezTo>
                <a:cubicBezTo>
                  <a:pt x="26482" y="173569"/>
                  <a:pt x="50160" y="180335"/>
                  <a:pt x="68326" y="175794"/>
                </a:cubicBezTo>
                <a:cubicBezTo>
                  <a:pt x="79592" y="172978"/>
                  <a:pt x="90359" y="168449"/>
                  <a:pt x="101376" y="164777"/>
                </a:cubicBezTo>
                <a:cubicBezTo>
                  <a:pt x="130754" y="168449"/>
                  <a:pt x="160382" y="170498"/>
                  <a:pt x="189511" y="175794"/>
                </a:cubicBezTo>
                <a:cubicBezTo>
                  <a:pt x="200937" y="177871"/>
                  <a:pt x="213641" y="179376"/>
                  <a:pt x="222562" y="186810"/>
                </a:cubicBezTo>
                <a:cubicBezTo>
                  <a:pt x="236668" y="198565"/>
                  <a:pt x="244595" y="216189"/>
                  <a:pt x="255612" y="230878"/>
                </a:cubicBezTo>
                <a:cubicBezTo>
                  <a:pt x="259284" y="241895"/>
                  <a:pt x="256242" y="269122"/>
                  <a:pt x="266629" y="263929"/>
                </a:cubicBezTo>
                <a:cubicBezTo>
                  <a:pt x="280172" y="257158"/>
                  <a:pt x="273486" y="234420"/>
                  <a:pt x="277646" y="219861"/>
                </a:cubicBezTo>
                <a:cubicBezTo>
                  <a:pt x="280836" y="208695"/>
                  <a:pt x="285473" y="197976"/>
                  <a:pt x="288663" y="186810"/>
                </a:cubicBezTo>
                <a:cubicBezTo>
                  <a:pt x="292823" y="172251"/>
                  <a:pt x="293716" y="156660"/>
                  <a:pt x="299680" y="142743"/>
                </a:cubicBezTo>
                <a:cubicBezTo>
                  <a:pt x="314163" y="108950"/>
                  <a:pt x="331404" y="104674"/>
                  <a:pt x="354764" y="76642"/>
                </a:cubicBezTo>
                <a:cubicBezTo>
                  <a:pt x="363241" y="66470"/>
                  <a:pt x="367435" y="52954"/>
                  <a:pt x="376798" y="43591"/>
                </a:cubicBezTo>
                <a:cubicBezTo>
                  <a:pt x="398156" y="22233"/>
                  <a:pt x="416016" y="19501"/>
                  <a:pt x="442899" y="10541"/>
                </a:cubicBezTo>
                <a:cubicBezTo>
                  <a:pt x="461260" y="14213"/>
                  <a:pt x="481235" y="13183"/>
                  <a:pt x="497983" y="21557"/>
                </a:cubicBezTo>
                <a:cubicBezTo>
                  <a:pt x="539752" y="42441"/>
                  <a:pt x="525729" y="55016"/>
                  <a:pt x="542051" y="87659"/>
                </a:cubicBezTo>
                <a:cubicBezTo>
                  <a:pt x="547972" y="99502"/>
                  <a:pt x="556740" y="109692"/>
                  <a:pt x="564085" y="120709"/>
                </a:cubicBezTo>
                <a:cubicBezTo>
                  <a:pt x="567757" y="146415"/>
                  <a:pt x="554328" y="182247"/>
                  <a:pt x="575101" y="197827"/>
                </a:cubicBezTo>
                <a:cubicBezTo>
                  <a:pt x="578451" y="200339"/>
                  <a:pt x="625114" y="127810"/>
                  <a:pt x="630186" y="120709"/>
                </a:cubicBezTo>
                <a:cubicBezTo>
                  <a:pt x="640858" y="105768"/>
                  <a:pt x="652564" y="91583"/>
                  <a:pt x="663236" y="76642"/>
                </a:cubicBezTo>
                <a:cubicBezTo>
                  <a:pt x="670932" y="65868"/>
                  <a:pt x="674042" y="50609"/>
                  <a:pt x="685270" y="43591"/>
                </a:cubicBezTo>
                <a:cubicBezTo>
                  <a:pt x="704965" y="31281"/>
                  <a:pt x="751371" y="21557"/>
                  <a:pt x="751371" y="21557"/>
                </a:cubicBezTo>
                <a:cubicBezTo>
                  <a:pt x="871756" y="34933"/>
                  <a:pt x="839642" y="0"/>
                  <a:pt x="861540" y="76642"/>
                </a:cubicBezTo>
                <a:cubicBezTo>
                  <a:pt x="864730" y="87808"/>
                  <a:pt x="868885" y="98675"/>
                  <a:pt x="872557" y="109692"/>
                </a:cubicBezTo>
                <a:cubicBezTo>
                  <a:pt x="868885" y="161104"/>
                  <a:pt x="854728" y="212838"/>
                  <a:pt x="861540" y="263929"/>
                </a:cubicBezTo>
                <a:cubicBezTo>
                  <a:pt x="863075" y="275440"/>
                  <a:pt x="883095" y="276587"/>
                  <a:pt x="894591" y="274945"/>
                </a:cubicBezTo>
                <a:cubicBezTo>
                  <a:pt x="910849" y="272622"/>
                  <a:pt x="923969" y="260256"/>
                  <a:pt x="938658" y="252912"/>
                </a:cubicBezTo>
                <a:cubicBezTo>
                  <a:pt x="990070" y="256584"/>
                  <a:pt x="1048997" y="236915"/>
                  <a:pt x="1092894" y="263929"/>
                </a:cubicBezTo>
                <a:cubicBezTo>
                  <a:pt x="1115009" y="277538"/>
                  <a:pt x="1091521" y="316937"/>
                  <a:pt x="1081877" y="341047"/>
                </a:cubicBezTo>
                <a:cubicBezTo>
                  <a:pt x="1076365" y="354828"/>
                  <a:pt x="1013535" y="402760"/>
                  <a:pt x="1004759" y="407148"/>
                </a:cubicBezTo>
                <a:cubicBezTo>
                  <a:pt x="983985" y="417535"/>
                  <a:pt x="957983" y="416299"/>
                  <a:pt x="938658" y="429182"/>
                </a:cubicBezTo>
                <a:cubicBezTo>
                  <a:pt x="927641" y="436526"/>
                  <a:pt x="917777" y="445999"/>
                  <a:pt x="905607" y="451215"/>
                </a:cubicBezTo>
                <a:cubicBezTo>
                  <a:pt x="891690" y="457179"/>
                  <a:pt x="876387" y="459263"/>
                  <a:pt x="861540" y="462232"/>
                </a:cubicBezTo>
                <a:cubicBezTo>
                  <a:pt x="776270" y="479286"/>
                  <a:pt x="789739" y="473249"/>
                  <a:pt x="685270" y="47324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ZoneTexte 8"/>
          <p:cNvSpPr txBox="1"/>
          <p:nvPr/>
        </p:nvSpPr>
        <p:spPr>
          <a:xfrm>
            <a:off x="2771800" y="25649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. . . . 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5220072" y="2852936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Condenseur</a:t>
            </a:r>
          </a:p>
          <a:p>
            <a:endParaRPr lang="fr-CA" dirty="0"/>
          </a:p>
          <a:p>
            <a:r>
              <a:rPr lang="fr-CA" dirty="0" smtClean="0"/>
              <a:t>Liquide</a:t>
            </a:r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 smtClean="0"/>
              <a:t>distillat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660232" y="3645024"/>
            <a:ext cx="1800200" cy="1368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4.</a:t>
            </a:r>
            <a:r>
              <a:rPr lang="fr-CA" dirty="0" err="1" smtClean="0"/>
              <a:t>b.distilation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979712" y="3212976"/>
            <a:ext cx="20882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547664" y="2996952"/>
            <a:ext cx="295232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2771800" y="2060848"/>
            <a:ext cx="5040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 rot="1302628">
            <a:off x="3113609" y="2685715"/>
            <a:ext cx="3428740" cy="262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 rot="19210298">
            <a:off x="6031420" y="2837263"/>
            <a:ext cx="1617664" cy="196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 rot="4386110">
            <a:off x="6756564" y="3053106"/>
            <a:ext cx="1617664" cy="196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6876256" y="3861048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6876256" y="4221088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7524328" y="4293096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6876256" y="4581128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7164288" y="4581128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7452320" y="4581128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7779639" y="4566128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7236296" y="4293096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7380312" y="4005064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7740352" y="4077072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7812360" y="4293096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/>
          <p:cNvSpPr/>
          <p:nvPr/>
        </p:nvSpPr>
        <p:spPr>
          <a:xfrm>
            <a:off x="7164288" y="3933056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ZoneTexte 26"/>
          <p:cNvSpPr txBox="1"/>
          <p:nvPr/>
        </p:nvSpPr>
        <p:spPr>
          <a:xfrm rot="4227803">
            <a:off x="7013791" y="2931457"/>
            <a:ext cx="1191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Eau 17%</a:t>
            </a:r>
            <a:endParaRPr lang="fr-CA" dirty="0"/>
          </a:p>
        </p:txBody>
      </p:sp>
      <p:sp>
        <p:nvSpPr>
          <p:cNvPr id="28" name="ZoneTexte 27"/>
          <p:cNvSpPr txBox="1"/>
          <p:nvPr/>
        </p:nvSpPr>
        <p:spPr>
          <a:xfrm>
            <a:off x="467544" y="458112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Eau    40c       alcool    79c      eau      sucré     sel</a:t>
            </a:r>
            <a:endParaRPr lang="fr-CA" dirty="0"/>
          </a:p>
        </p:txBody>
      </p:sp>
      <p:sp>
        <p:nvSpPr>
          <p:cNvPr id="29" name="ZoneTexte 28"/>
          <p:cNvSpPr txBox="1"/>
          <p:nvPr/>
        </p:nvSpPr>
        <p:spPr>
          <a:xfrm>
            <a:off x="1691680" y="26369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5%</a:t>
            </a:r>
            <a:endParaRPr lang="fr-CA" dirty="0"/>
          </a:p>
        </p:txBody>
      </p:sp>
      <p:sp>
        <p:nvSpPr>
          <p:cNvPr id="30" name="Ellipse 29"/>
          <p:cNvSpPr/>
          <p:nvPr/>
        </p:nvSpPr>
        <p:spPr>
          <a:xfrm>
            <a:off x="3707904" y="40770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41</Words>
  <Application>Microsoft Office PowerPoint</Application>
  <PresentationFormat>Affichage à l'écran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Procédé  de   séparation projet e sciences présenté à: Daniel Blais fait par Darren Talmadge Maxime Coulombe</vt:lpstr>
      <vt:lpstr>1. sédimentation</vt:lpstr>
      <vt:lpstr>2.Décantation</vt:lpstr>
      <vt:lpstr>3.filtration</vt:lpstr>
      <vt:lpstr>4.a.evaporation</vt:lpstr>
      <vt:lpstr>4.b.distilation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 de   séparation projet e sciences présenté à: Daniel Blais fait par Darren Talmadge Maxime Coulombe</dc:title>
  <dc:creator>CSBE</dc:creator>
  <cp:lastModifiedBy>CSBE</cp:lastModifiedBy>
  <cp:revision>7</cp:revision>
  <dcterms:created xsi:type="dcterms:W3CDTF">2019-04-24T18:58:11Z</dcterms:created>
  <dcterms:modified xsi:type="dcterms:W3CDTF">2019-04-24T19:38:02Z</dcterms:modified>
</cp:coreProperties>
</file>