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1370-08F4-461B-88B5-F6BB31081B7E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0799-963E-42AF-BDAF-8FD24B70C57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phases fait par Darren </a:t>
            </a:r>
            <a:r>
              <a:rPr lang="fr-CA" dirty="0" err="1" smtClean="0"/>
              <a:t>Talmadge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uage 4"/>
          <p:cNvSpPr/>
          <p:nvPr/>
        </p:nvSpPr>
        <p:spPr>
          <a:xfrm>
            <a:off x="2987824" y="836712"/>
            <a:ext cx="2664296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1331640" y="4077072"/>
            <a:ext cx="165618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s</a:t>
            </a:r>
            <a:endParaRPr lang="fr-CA" dirty="0"/>
          </a:p>
        </p:txBody>
      </p:sp>
      <p:sp>
        <p:nvSpPr>
          <p:cNvPr id="7" name="Organigramme : Disque magnétique 6"/>
          <p:cNvSpPr/>
          <p:nvPr/>
        </p:nvSpPr>
        <p:spPr>
          <a:xfrm>
            <a:off x="6228184" y="3861048"/>
            <a:ext cx="1944216" cy="20162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L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6012160" y="1772816"/>
            <a:ext cx="10081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5436096" y="2348880"/>
            <a:ext cx="10081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1547664" y="2060848"/>
            <a:ext cx="10801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>
            <a:off x="2411760" y="2276872"/>
            <a:ext cx="86409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3347864" y="5157192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3491880" y="4653136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 rot="18758167">
            <a:off x="1346317" y="2698076"/>
            <a:ext cx="20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Condensation solide</a:t>
            </a:r>
            <a:endParaRPr lang="fr-CA" dirty="0"/>
          </a:p>
        </p:txBody>
      </p:sp>
      <p:sp>
        <p:nvSpPr>
          <p:cNvPr id="37" name="ZoneTexte 36"/>
          <p:cNvSpPr txBox="1"/>
          <p:nvPr/>
        </p:nvSpPr>
        <p:spPr>
          <a:xfrm rot="3084446">
            <a:off x="5427247" y="2315193"/>
            <a:ext cx="119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vaporation</a:t>
            </a:r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 rot="18378625">
            <a:off x="1001321" y="2145338"/>
            <a:ext cx="129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>
            <a:off x="4067944" y="5229200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3851920" y="4077072"/>
            <a:ext cx="1378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 rot="3224236">
            <a:off x="5788794" y="1854197"/>
            <a:ext cx="217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Condensation liquide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phases fait par Darren Talmadge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phases fait par Darren Talmadge</dc:title>
  <dc:creator>CSBE</dc:creator>
  <cp:lastModifiedBy>CSBE</cp:lastModifiedBy>
  <cp:revision>2</cp:revision>
  <dcterms:created xsi:type="dcterms:W3CDTF">2019-04-08T18:55:50Z</dcterms:created>
  <dcterms:modified xsi:type="dcterms:W3CDTF">2019-04-08T19:07:20Z</dcterms:modified>
</cp:coreProperties>
</file>