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345F-A75E-4697-83EE-47AE06657158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72-2CFE-41B3-826C-621163AD451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345F-A75E-4697-83EE-47AE06657158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72-2CFE-41B3-826C-621163AD451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345F-A75E-4697-83EE-47AE06657158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72-2CFE-41B3-826C-621163AD451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345F-A75E-4697-83EE-47AE06657158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72-2CFE-41B3-826C-621163AD451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345F-A75E-4697-83EE-47AE06657158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72-2CFE-41B3-826C-621163AD451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345F-A75E-4697-83EE-47AE06657158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72-2CFE-41B3-826C-621163AD451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345F-A75E-4697-83EE-47AE06657158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72-2CFE-41B3-826C-621163AD451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345F-A75E-4697-83EE-47AE06657158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72-2CFE-41B3-826C-621163AD451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345F-A75E-4697-83EE-47AE06657158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72-2CFE-41B3-826C-621163AD451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345F-A75E-4697-83EE-47AE06657158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72-2CFE-41B3-826C-621163AD451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345F-A75E-4697-83EE-47AE06657158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72-2CFE-41B3-826C-621163AD451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F345F-A75E-4697-83EE-47AE06657158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D3F72-2CFE-41B3-826C-621163AD451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rct=j&amp;q=&amp;esrc=s&amp;source=images&amp;cd=&amp;ved=2ahUKEwjG2vLqrLLiAhUHrFQKHVfECK8QjRx6BAgBEAU&amp;url=https://fr.wikipedia.org/wiki/Pou_du_pubis&amp;psig=AOvVaw3FKNW6r-JdCiIXVQ6WThkt&amp;ust=155872485635633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2ahUKEwiTjrKSrrLiAhWO3lQKHd9WAW8QjRx6BAgBEAU&amp;url=http://www.clpmag.com/2018/11/routine-nucleic-acid-amplification-testing-trichomoniasis/&amp;psig=AOvVaw0LzAjJXacvVwS8qnpNvz8V&amp;ust=155872520549394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ved=2ahUKEwi8s8mZsLLiAhUhIzQIHfbrAE0QjRx6BAgBEAU&amp;url=http://monsystemeimmunitaire.fr/chlamydia-une-bacterie-qui-se-cache/&amp;psig=AOvVaw0xUFvN9NKSPhjsKlt5-3ui&amp;ust=155872578413872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ved=2ahUKEwi_ttDfsbLiAhWJsJ4KHac2B9UQjRx6BAgBEAU&amp;url=https://www.alamyimages.fr/photo-image-virus-du-papillome-humain-vph-est-un-virus-a-adn-de-la-famille-du-virus-du-papillome-humain-3d-illustration-173323121.html&amp;psig=AOvVaw2tGOmbYvKOniGdaDhPol9J&amp;ust=155872613171684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ved=2ahUKEwiokff_s7LiAhVP7VQKHYRwD_MQjRx6BAgBEAU&amp;url=https://slideplayer.fr/slide/1471576/&amp;psig=AOvVaw0x6TOdZLFlsOKljThPFEgI&amp;ust=155872679604971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ved=2ahUKEwju3cDMtLLiAhUoiVQKHY3oAk0QjRx6BAgBEAU&amp;url=https://en.wikipedia.org/wiki/Neisseria_gonorrhoeae&amp;psig=AOvVaw3Jgw_iK7SI4Tm1GrVfEHBK&amp;ust=155872696899932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ITSS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 projet B</a:t>
            </a:r>
            <a:br>
              <a:rPr lang="fr-CA" dirty="0" smtClean="0"/>
            </a:br>
            <a:r>
              <a:rPr lang="fr-CA" dirty="0" smtClean="0"/>
              <a:t> 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fait par Darren </a:t>
            </a:r>
            <a:r>
              <a:rPr lang="fr-CA" dirty="0" err="1" smtClean="0"/>
              <a:t>Talmadge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infection</a:t>
            </a:r>
            <a:br>
              <a:rPr lang="fr-CA" dirty="0" smtClean="0"/>
            </a:br>
            <a:r>
              <a:rPr lang="fr-CA" dirty="0" smtClean="0"/>
              <a:t>transmise</a:t>
            </a:r>
            <a:br>
              <a:rPr lang="fr-CA" dirty="0" smtClean="0"/>
            </a:br>
            <a:r>
              <a:rPr lang="fr-CA" dirty="0" smtClean="0"/>
              <a:t>sang</a:t>
            </a:r>
            <a:br>
              <a:rPr lang="fr-CA" dirty="0" smtClean="0"/>
            </a:br>
            <a:r>
              <a:rPr lang="fr-CA" dirty="0" smtClean="0"/>
              <a:t>sexe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Nom: </a:t>
            </a:r>
            <a:r>
              <a:rPr lang="fr-CA" dirty="0" err="1" smtClean="0"/>
              <a:t>Treponema</a:t>
            </a:r>
            <a:r>
              <a:rPr lang="fr-CA" dirty="0" smtClean="0"/>
              <a:t> pallidum</a:t>
            </a:r>
            <a:br>
              <a:rPr lang="fr-CA" dirty="0" smtClean="0"/>
            </a:br>
            <a:r>
              <a:rPr lang="fr-CA" dirty="0" smtClean="0"/>
              <a:t>Autre nom: Syphilis</a:t>
            </a:r>
            <a:br>
              <a:rPr lang="fr-CA" dirty="0" smtClean="0"/>
            </a:br>
            <a:r>
              <a:rPr lang="fr-CA" dirty="0" smtClean="0"/>
              <a:t>Nom scientifique: </a:t>
            </a:r>
            <a:r>
              <a:rPr lang="fr-CA" dirty="0" err="1" smtClean="0"/>
              <a:t>Treponema</a:t>
            </a:r>
            <a:r>
              <a:rPr lang="fr-CA" dirty="0" smtClean="0"/>
              <a:t> pallidum </a:t>
            </a:r>
            <a:br>
              <a:rPr lang="fr-CA" dirty="0" smtClean="0"/>
            </a:br>
            <a:r>
              <a:rPr lang="fr-CA" dirty="0" smtClean="0"/>
              <a:t>Type d’organisme: Monère</a:t>
            </a:r>
            <a:br>
              <a:rPr lang="fr-CA" dirty="0" smtClean="0"/>
            </a:br>
            <a:r>
              <a:rPr lang="fr-CA" dirty="0" smtClean="0"/>
              <a:t>Photo: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Symptôme: Écoulement</a:t>
            </a:r>
            <a:br>
              <a:rPr lang="fr-CA" dirty="0" smtClean="0"/>
            </a:br>
            <a:r>
              <a:rPr lang="fr-CA" dirty="0" smtClean="0"/>
              <a:t>Traitement: </a:t>
            </a:r>
            <a:r>
              <a:rPr lang="fr-CA" dirty="0" err="1" smtClean="0"/>
              <a:t>Entibiotique</a:t>
            </a:r>
            <a:endParaRPr lang="fr-CA" dirty="0" smtClean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548680"/>
            <a:ext cx="2664296" cy="17748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Nom: morpion:</a:t>
            </a:r>
          </a:p>
          <a:p>
            <a:r>
              <a:rPr lang="fr-CA" dirty="0" smtClean="0"/>
              <a:t>Autre nom: pou de pubis</a:t>
            </a:r>
          </a:p>
          <a:p>
            <a:r>
              <a:rPr lang="fr-CA" dirty="0" smtClean="0"/>
              <a:t>Nom Scientifique: phtirius pubis</a:t>
            </a:r>
          </a:p>
          <a:p>
            <a:r>
              <a:rPr lang="fr-CA" dirty="0" smtClean="0"/>
              <a:t>Type d’organisme: arthropode</a:t>
            </a:r>
          </a:p>
          <a:p>
            <a:r>
              <a:rPr lang="fr-CA" dirty="0" smtClean="0"/>
              <a:t>Photo:</a:t>
            </a:r>
          </a:p>
          <a:p>
            <a:r>
              <a:rPr lang="fr-CA" dirty="0" smtClean="0"/>
              <a:t>Symptôme: piques</a:t>
            </a:r>
          </a:p>
          <a:p>
            <a:r>
              <a:rPr lang="fr-CA" dirty="0" smtClean="0"/>
              <a:t>Traitement: </a:t>
            </a:r>
            <a:r>
              <a:rPr lang="fr-CA" dirty="0" err="1" smtClean="0"/>
              <a:t>shampouings</a:t>
            </a:r>
            <a:r>
              <a:rPr lang="fr-CA" dirty="0" smtClean="0"/>
              <a:t> </a:t>
            </a:r>
          </a:p>
        </p:txBody>
      </p:sp>
      <p:pic>
        <p:nvPicPr>
          <p:cNvPr id="10242" name="Picture 2" descr="Résultats de recherche d'images pour « morpi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4664"/>
            <a:ext cx="2752725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CA" dirty="0" smtClean="0"/>
              <a:t>Nom: vaginite</a:t>
            </a:r>
          </a:p>
          <a:p>
            <a:r>
              <a:rPr lang="fr-CA" dirty="0" smtClean="0"/>
              <a:t>Autre nom: parasite</a:t>
            </a:r>
          </a:p>
          <a:p>
            <a:r>
              <a:rPr lang="fr-CA" dirty="0" smtClean="0"/>
              <a:t>Nom Scientifique: Trichomonas </a:t>
            </a:r>
            <a:r>
              <a:rPr lang="fr-CA" dirty="0" err="1" smtClean="0"/>
              <a:t>vaginals</a:t>
            </a:r>
            <a:endParaRPr lang="fr-CA" dirty="0" smtClean="0"/>
          </a:p>
          <a:p>
            <a:r>
              <a:rPr lang="fr-CA" dirty="0" smtClean="0"/>
              <a:t>Type d’organisme protiste </a:t>
            </a:r>
          </a:p>
          <a:p>
            <a:r>
              <a:rPr lang="fr-CA" dirty="0" smtClean="0"/>
              <a:t>Photo:</a:t>
            </a:r>
          </a:p>
          <a:p>
            <a:r>
              <a:rPr lang="fr-CA" dirty="0" smtClean="0"/>
              <a:t>Symptôme: sa piques</a:t>
            </a:r>
          </a:p>
          <a:p>
            <a:r>
              <a:rPr lang="fr-CA" dirty="0" smtClean="0"/>
              <a:t>Traitement: antibiotique</a:t>
            </a:r>
            <a:endParaRPr lang="fr-CA" dirty="0"/>
          </a:p>
        </p:txBody>
      </p:sp>
      <p:pic>
        <p:nvPicPr>
          <p:cNvPr id="16386" name="Picture 2" descr="Résultats de recherche d'images pour « trichomonas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621484" cy="2123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Nom: </a:t>
            </a:r>
            <a:r>
              <a:rPr lang="fr-CA" dirty="0" err="1" smtClean="0"/>
              <a:t>clamydias</a:t>
            </a:r>
            <a:endParaRPr lang="fr-CA" dirty="0" smtClean="0"/>
          </a:p>
          <a:p>
            <a:r>
              <a:rPr lang="fr-CA" dirty="0" smtClean="0"/>
              <a:t>Autre </a:t>
            </a:r>
            <a:r>
              <a:rPr lang="fr-CA" dirty="0" err="1" smtClean="0"/>
              <a:t>nom:chlam</a:t>
            </a:r>
            <a:r>
              <a:rPr lang="fr-CA" dirty="0" smtClean="0"/>
              <a:t> </a:t>
            </a:r>
          </a:p>
          <a:p>
            <a:r>
              <a:rPr lang="fr-CA" dirty="0" smtClean="0"/>
              <a:t>Nom Scientifique: chlamydia </a:t>
            </a:r>
            <a:r>
              <a:rPr lang="fr-CA" dirty="0" err="1" smtClean="0"/>
              <a:t>trachomatis</a:t>
            </a:r>
            <a:endParaRPr lang="fr-CA" dirty="0" smtClean="0"/>
          </a:p>
          <a:p>
            <a:r>
              <a:rPr lang="fr-CA" dirty="0" smtClean="0"/>
              <a:t>Type d’organisme </a:t>
            </a:r>
            <a:r>
              <a:rPr lang="fr-CA" dirty="0" err="1" smtClean="0"/>
              <a:t>regne</a:t>
            </a:r>
            <a:r>
              <a:rPr lang="fr-CA" dirty="0" smtClean="0"/>
              <a:t> de monère </a:t>
            </a:r>
          </a:p>
          <a:p>
            <a:r>
              <a:rPr lang="fr-CA" dirty="0" smtClean="0"/>
              <a:t>Photo:</a:t>
            </a:r>
          </a:p>
          <a:p>
            <a:r>
              <a:rPr lang="fr-CA" dirty="0" smtClean="0"/>
              <a:t>Symptôme: problème </a:t>
            </a:r>
            <a:r>
              <a:rPr lang="fr-CA" dirty="0" err="1" smtClean="0"/>
              <a:t>vagianle</a:t>
            </a:r>
            <a:r>
              <a:rPr lang="fr-CA" dirty="0" smtClean="0"/>
              <a:t> perte</a:t>
            </a:r>
          </a:p>
          <a:p>
            <a:r>
              <a:rPr lang="fr-CA" dirty="0" err="1" smtClean="0"/>
              <a:t>Traitement:antibiotique</a:t>
            </a:r>
            <a:r>
              <a:rPr lang="fr-CA" dirty="0" smtClean="0"/>
              <a:t> </a:t>
            </a:r>
          </a:p>
          <a:p>
            <a:endParaRPr lang="fr-CA" dirty="0"/>
          </a:p>
        </p:txBody>
      </p:sp>
      <p:pic>
        <p:nvPicPr>
          <p:cNvPr id="15364" name="Picture 4" descr="Résultats de recherche d'images pour « chlamydia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509739" cy="2339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Nom: VPH</a:t>
            </a:r>
          </a:p>
          <a:p>
            <a:r>
              <a:rPr lang="fr-CA" dirty="0" smtClean="0"/>
              <a:t>Autre </a:t>
            </a:r>
            <a:r>
              <a:rPr lang="fr-CA" dirty="0" err="1" smtClean="0"/>
              <a:t>nom:virus</a:t>
            </a:r>
            <a:r>
              <a:rPr lang="fr-CA" dirty="0" smtClean="0"/>
              <a:t> de l’hépatite b</a:t>
            </a:r>
          </a:p>
          <a:p>
            <a:r>
              <a:rPr lang="fr-CA" dirty="0" smtClean="0"/>
              <a:t>Nom Scientifique: </a:t>
            </a:r>
            <a:r>
              <a:rPr lang="fr-CA" dirty="0"/>
              <a:t>Papillomavirus </a:t>
            </a:r>
            <a:r>
              <a:rPr lang="fr-CA" dirty="0" smtClean="0"/>
              <a:t>humain</a:t>
            </a:r>
          </a:p>
          <a:p>
            <a:r>
              <a:rPr lang="fr-CA" dirty="0" smtClean="0"/>
              <a:t>Type d’organisme virus</a:t>
            </a:r>
          </a:p>
          <a:p>
            <a:r>
              <a:rPr lang="fr-CA" dirty="0" smtClean="0"/>
              <a:t>Photo:</a:t>
            </a:r>
          </a:p>
          <a:p>
            <a:r>
              <a:rPr lang="fr-CA" dirty="0" smtClean="0"/>
              <a:t>Symptôme:  sa pique saignement pour femme</a:t>
            </a:r>
          </a:p>
          <a:p>
            <a:r>
              <a:rPr lang="fr-CA" dirty="0" smtClean="0"/>
              <a:t>Traitement </a:t>
            </a:r>
            <a:r>
              <a:rPr lang="fr-CA" dirty="0" err="1" smtClean="0"/>
              <a:t>cryoyhérapie</a:t>
            </a:r>
            <a:endParaRPr lang="fr-CA" dirty="0"/>
          </a:p>
        </p:txBody>
      </p:sp>
      <p:pic>
        <p:nvPicPr>
          <p:cNvPr id="17410" name="Picture 2" descr="Résultats de recherche d'images pour « vph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3418681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Nom: VHB</a:t>
            </a:r>
          </a:p>
          <a:p>
            <a:r>
              <a:rPr lang="fr-CA" dirty="0" smtClean="0"/>
              <a:t>Autre nom: hépatite B </a:t>
            </a:r>
          </a:p>
          <a:p>
            <a:r>
              <a:rPr lang="fr-CA" dirty="0" smtClean="0"/>
              <a:t>Nom Scientifique: virus de l’hépatite B</a:t>
            </a:r>
          </a:p>
          <a:p>
            <a:r>
              <a:rPr lang="fr-CA" dirty="0" smtClean="0"/>
              <a:t>Type d’organisme  virus</a:t>
            </a:r>
          </a:p>
          <a:p>
            <a:r>
              <a:rPr lang="fr-CA" dirty="0" smtClean="0"/>
              <a:t>Photo:</a:t>
            </a:r>
          </a:p>
          <a:p>
            <a:r>
              <a:rPr lang="fr-CA" dirty="0" smtClean="0"/>
              <a:t>Symptôme: nausée perte d’</a:t>
            </a:r>
            <a:r>
              <a:rPr lang="fr-CA" dirty="0" err="1" smtClean="0"/>
              <a:t>apetti</a:t>
            </a:r>
            <a:endParaRPr lang="fr-CA" dirty="0" smtClean="0"/>
          </a:p>
          <a:p>
            <a:r>
              <a:rPr lang="fr-CA" dirty="0" smtClean="0"/>
              <a:t>Traitement aucun</a:t>
            </a:r>
          </a:p>
          <a:p>
            <a:endParaRPr lang="fr-CA" dirty="0"/>
          </a:p>
        </p:txBody>
      </p:sp>
      <p:pic>
        <p:nvPicPr>
          <p:cNvPr id="19458" name="Picture 2" descr="Résultats de recherche d'images pour « vhb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64625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Nom:Gonorrhée</a:t>
            </a:r>
            <a:endParaRPr lang="fr-CA" dirty="0" smtClean="0"/>
          </a:p>
          <a:p>
            <a:r>
              <a:rPr lang="fr-CA" dirty="0" smtClean="0"/>
              <a:t>Autre nom: chaude pisse</a:t>
            </a:r>
          </a:p>
          <a:p>
            <a:r>
              <a:rPr lang="fr-CA" dirty="0" smtClean="0"/>
              <a:t>Nom Scientifique: : </a:t>
            </a:r>
            <a:r>
              <a:rPr lang="fr-CA" dirty="0" err="1" smtClean="0"/>
              <a:t>Neisseria</a:t>
            </a:r>
            <a:r>
              <a:rPr lang="fr-CA" dirty="0" smtClean="0"/>
              <a:t> </a:t>
            </a:r>
            <a:r>
              <a:rPr lang="fr-CA" dirty="0" err="1" smtClean="0"/>
              <a:t>gonorrhoeae</a:t>
            </a:r>
            <a:endParaRPr lang="fr-CA" dirty="0" smtClean="0"/>
          </a:p>
          <a:p>
            <a:r>
              <a:rPr lang="fr-CA" dirty="0" smtClean="0"/>
              <a:t>Type d’organisme </a:t>
            </a:r>
            <a:r>
              <a:rPr lang="fr-CA" dirty="0" err="1" smtClean="0"/>
              <a:t>Bacterie</a:t>
            </a:r>
            <a:endParaRPr lang="fr-CA" dirty="0" smtClean="0"/>
          </a:p>
          <a:p>
            <a:r>
              <a:rPr lang="fr-CA" dirty="0" smtClean="0"/>
              <a:t>Photo:</a:t>
            </a:r>
          </a:p>
          <a:p>
            <a:r>
              <a:rPr lang="fr-CA" dirty="0" smtClean="0"/>
              <a:t>Symptôme: brulant en pissant</a:t>
            </a:r>
          </a:p>
          <a:p>
            <a:r>
              <a:rPr lang="fr-CA" dirty="0" smtClean="0"/>
              <a:t>Traitement antibiotique</a:t>
            </a:r>
          </a:p>
          <a:p>
            <a:endParaRPr lang="fr-CA" dirty="0"/>
          </a:p>
        </p:txBody>
      </p:sp>
      <p:pic>
        <p:nvPicPr>
          <p:cNvPr id="20488" name="Picture 8" descr="Résultats de recherche d'images pour « neisseria gonorrhoea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2339752" cy="1542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Nom: </a:t>
            </a:r>
            <a:r>
              <a:rPr lang="fr-CA" dirty="0" err="1" smtClean="0"/>
              <a:t>herpèce</a:t>
            </a:r>
            <a:r>
              <a:rPr lang="fr-CA" dirty="0" smtClean="0"/>
              <a:t> Génital</a:t>
            </a:r>
          </a:p>
          <a:p>
            <a:r>
              <a:rPr lang="fr-CA" dirty="0" smtClean="0"/>
              <a:t>Autre nom: feu sauvage</a:t>
            </a:r>
          </a:p>
          <a:p>
            <a:r>
              <a:rPr lang="fr-CA" dirty="0" smtClean="0"/>
              <a:t>Nom Scientifique: VHS-</a:t>
            </a:r>
            <a:r>
              <a:rPr lang="fr-CA" dirty="0" err="1" smtClean="0"/>
              <a:t>ll</a:t>
            </a:r>
            <a:endParaRPr lang="fr-CA" dirty="0" smtClean="0"/>
          </a:p>
          <a:p>
            <a:r>
              <a:rPr lang="fr-CA" dirty="0" smtClean="0"/>
              <a:t>Type d’organisme virus</a:t>
            </a:r>
          </a:p>
          <a:p>
            <a:r>
              <a:rPr lang="fr-CA" dirty="0" smtClean="0"/>
              <a:t>Photo:</a:t>
            </a:r>
          </a:p>
          <a:p>
            <a:r>
              <a:rPr lang="fr-CA" dirty="0" smtClean="0"/>
              <a:t>Symptôme: des </a:t>
            </a:r>
            <a:r>
              <a:rPr lang="fr-CA" smtClean="0"/>
              <a:t>galles feu sauvage</a:t>
            </a:r>
            <a:endParaRPr lang="fr-CA" dirty="0" smtClean="0"/>
          </a:p>
          <a:p>
            <a:r>
              <a:rPr lang="fr-CA" dirty="0" smtClean="0"/>
              <a:t>Traitement antiviraux</a:t>
            </a:r>
          </a:p>
          <a:p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276872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/>
              <a:t>Nom: </a:t>
            </a:r>
            <a:r>
              <a:rPr lang="fr-CA" dirty="0" err="1" smtClean="0"/>
              <a:t>vih</a:t>
            </a:r>
            <a:r>
              <a:rPr lang="fr-CA" dirty="0" smtClean="0"/>
              <a:t> </a:t>
            </a:r>
            <a:endParaRPr lang="fr-CA" dirty="0" smtClean="0"/>
          </a:p>
          <a:p>
            <a:r>
              <a:rPr lang="fr-CA" dirty="0" smtClean="0"/>
              <a:t>Autre nom: </a:t>
            </a:r>
            <a:r>
              <a:rPr lang="fr-CA" dirty="0" smtClean="0"/>
              <a:t>sida</a:t>
            </a:r>
            <a:endParaRPr lang="fr-CA" dirty="0" smtClean="0"/>
          </a:p>
          <a:p>
            <a:r>
              <a:rPr lang="fr-CA" dirty="0" smtClean="0"/>
              <a:t>Nom Scientifique</a:t>
            </a:r>
            <a:r>
              <a:rPr lang="fr-CA" dirty="0" smtClean="0"/>
              <a:t>: </a:t>
            </a:r>
            <a:r>
              <a:rPr lang="fr-CA" dirty="0" err="1" smtClean="0"/>
              <a:t>vih</a:t>
            </a:r>
            <a:r>
              <a:rPr lang="fr-CA" dirty="0" smtClean="0"/>
              <a:t> </a:t>
            </a:r>
            <a:endParaRPr lang="fr-CA" dirty="0" smtClean="0"/>
          </a:p>
          <a:p>
            <a:r>
              <a:rPr lang="fr-CA" dirty="0" smtClean="0"/>
              <a:t>Type d’organisme </a:t>
            </a:r>
            <a:r>
              <a:rPr lang="fr-CA" dirty="0" smtClean="0"/>
              <a:t> </a:t>
            </a:r>
            <a:r>
              <a:rPr lang="fr-CA" dirty="0" err="1" smtClean="0"/>
              <a:t>vérus</a:t>
            </a:r>
            <a:endParaRPr lang="fr-CA" dirty="0" smtClean="0"/>
          </a:p>
          <a:p>
            <a:r>
              <a:rPr lang="fr-CA" dirty="0" smtClean="0"/>
              <a:t>Photo:</a:t>
            </a:r>
          </a:p>
          <a:p>
            <a:r>
              <a:rPr lang="fr-CA" dirty="0" smtClean="0"/>
              <a:t>Symptôme: </a:t>
            </a:r>
            <a:r>
              <a:rPr lang="fr-CA" dirty="0" smtClean="0"/>
              <a:t>perte de </a:t>
            </a:r>
            <a:r>
              <a:rPr lang="fr-CA" dirty="0" err="1" smtClean="0"/>
              <a:t>poi</a:t>
            </a:r>
            <a:endParaRPr lang="fr-CA" dirty="0" smtClean="0"/>
          </a:p>
          <a:p>
            <a:r>
              <a:rPr lang="fr-CA" dirty="0" smtClean="0"/>
              <a:t>Traitement </a:t>
            </a:r>
            <a:r>
              <a:rPr lang="fr-CA" dirty="0" smtClean="0"/>
              <a:t>aucun</a:t>
            </a:r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980728"/>
            <a:ext cx="3338736" cy="18780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205</Words>
  <Application>Microsoft Office PowerPoint</Application>
  <PresentationFormat>Affichage à l'écran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  ITSS   projet B    fait par Darren Talmadge infection transmise sang sexe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ITSS   projet B    fait par Darren Talmadge infection transmise sang sexe</dc:title>
  <dc:creator>CSBE</dc:creator>
  <cp:lastModifiedBy>CSBE</cp:lastModifiedBy>
  <cp:revision>10</cp:revision>
  <dcterms:created xsi:type="dcterms:W3CDTF">2019-05-23T18:56:30Z</dcterms:created>
  <dcterms:modified xsi:type="dcterms:W3CDTF">2019-05-29T18:06:00Z</dcterms:modified>
</cp:coreProperties>
</file>