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2F7F-200F-4E3C-9A9D-BCE7C9124C07}" type="datetimeFigureOut">
              <a:rPr lang="fr-CA" smtClean="0"/>
              <a:t>2018-10-08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BF4C-79B6-4570-8264-CACF6D8303C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772400" cy="1470025"/>
          </a:xfrm>
        </p:spPr>
        <p:txBody>
          <a:bodyPr/>
          <a:lstStyle/>
          <a:p>
            <a:r>
              <a:rPr lang="fr-CA" dirty="0"/>
              <a:t>Mon auto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Fait par Darren </a:t>
            </a:r>
            <a:r>
              <a:rPr lang="fr-CA" dirty="0" err="1">
                <a:solidFill>
                  <a:schemeClr val="tx1"/>
                </a:solidFill>
              </a:rPr>
              <a:t>Talmadge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ugatti-chiron-sp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4224" y="980728"/>
            <a:ext cx="7035551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827584" y="1844824"/>
            <a:ext cx="6731306" cy="1894902"/>
          </a:xfrm>
          <a:custGeom>
            <a:avLst/>
            <a:gdLst>
              <a:gd name="connsiteX0" fmla="*/ 308473 w 6731306"/>
              <a:gd name="connsiteY0" fmla="*/ 1861851 h 1894902"/>
              <a:gd name="connsiteX1" fmla="*/ 55085 w 6731306"/>
              <a:gd name="connsiteY1" fmla="*/ 1806767 h 1894902"/>
              <a:gd name="connsiteX2" fmla="*/ 66102 w 6731306"/>
              <a:gd name="connsiteY2" fmla="*/ 1707615 h 1894902"/>
              <a:gd name="connsiteX3" fmla="*/ 33051 w 6731306"/>
              <a:gd name="connsiteY3" fmla="*/ 1498294 h 1894902"/>
              <a:gd name="connsiteX4" fmla="*/ 0 w 6731306"/>
              <a:gd name="connsiteY4" fmla="*/ 1399143 h 1894902"/>
              <a:gd name="connsiteX5" fmla="*/ 22034 w 6731306"/>
              <a:gd name="connsiteY5" fmla="*/ 1288974 h 1894902"/>
              <a:gd name="connsiteX6" fmla="*/ 99152 w 6731306"/>
              <a:gd name="connsiteY6" fmla="*/ 1123721 h 1894902"/>
              <a:gd name="connsiteX7" fmla="*/ 176270 w 6731306"/>
              <a:gd name="connsiteY7" fmla="*/ 881350 h 1894902"/>
              <a:gd name="connsiteX8" fmla="*/ 451692 w 6731306"/>
              <a:gd name="connsiteY8" fmla="*/ 683046 h 1894902"/>
              <a:gd name="connsiteX9" fmla="*/ 903384 w 6731306"/>
              <a:gd name="connsiteY9" fmla="*/ 605928 h 1894902"/>
              <a:gd name="connsiteX10" fmla="*/ 1729649 w 6731306"/>
              <a:gd name="connsiteY10" fmla="*/ 429658 h 1894902"/>
              <a:gd name="connsiteX11" fmla="*/ 2577947 w 6731306"/>
              <a:gd name="connsiteY11" fmla="*/ 99152 h 1894902"/>
              <a:gd name="connsiteX12" fmla="*/ 3294044 w 6731306"/>
              <a:gd name="connsiteY12" fmla="*/ 0 h 1894902"/>
              <a:gd name="connsiteX13" fmla="*/ 3966073 w 6731306"/>
              <a:gd name="connsiteY13" fmla="*/ 11017 h 1894902"/>
              <a:gd name="connsiteX14" fmla="*/ 4847422 w 6731306"/>
              <a:gd name="connsiteY14" fmla="*/ 143220 h 1894902"/>
              <a:gd name="connsiteX15" fmla="*/ 6709273 w 6731306"/>
              <a:gd name="connsiteY15" fmla="*/ 616945 h 1894902"/>
              <a:gd name="connsiteX16" fmla="*/ 6687239 w 6731306"/>
              <a:gd name="connsiteY16" fmla="*/ 1421176 h 1894902"/>
              <a:gd name="connsiteX17" fmla="*/ 6731306 w 6731306"/>
              <a:gd name="connsiteY17" fmla="*/ 1509311 h 1894902"/>
              <a:gd name="connsiteX18" fmla="*/ 6411817 w 6731306"/>
              <a:gd name="connsiteY18" fmla="*/ 1762699 h 1894902"/>
              <a:gd name="connsiteX19" fmla="*/ 6367750 w 6731306"/>
              <a:gd name="connsiteY19" fmla="*/ 1751682 h 1894902"/>
              <a:gd name="connsiteX20" fmla="*/ 6433851 w 6731306"/>
              <a:gd name="connsiteY20" fmla="*/ 1520328 h 1894902"/>
              <a:gd name="connsiteX21" fmla="*/ 6411817 w 6731306"/>
              <a:gd name="connsiteY21" fmla="*/ 1344058 h 1894902"/>
              <a:gd name="connsiteX22" fmla="*/ 6323682 w 6731306"/>
              <a:gd name="connsiteY22" fmla="*/ 1068637 h 1894902"/>
              <a:gd name="connsiteX23" fmla="*/ 6114362 w 6731306"/>
              <a:gd name="connsiteY23" fmla="*/ 947451 h 1894902"/>
              <a:gd name="connsiteX24" fmla="*/ 5871991 w 6731306"/>
              <a:gd name="connsiteY24" fmla="*/ 881350 h 1894902"/>
              <a:gd name="connsiteX25" fmla="*/ 5552502 w 6731306"/>
              <a:gd name="connsiteY25" fmla="*/ 903384 h 1894902"/>
              <a:gd name="connsiteX26" fmla="*/ 5288097 w 6731306"/>
              <a:gd name="connsiteY26" fmla="*/ 1046603 h 1894902"/>
              <a:gd name="connsiteX27" fmla="*/ 5089793 w 6731306"/>
              <a:gd name="connsiteY27" fmla="*/ 1355075 h 1894902"/>
              <a:gd name="connsiteX28" fmla="*/ 5023692 w 6731306"/>
              <a:gd name="connsiteY28" fmla="*/ 1608463 h 1894902"/>
              <a:gd name="connsiteX29" fmla="*/ 5045726 w 6731306"/>
              <a:gd name="connsiteY29" fmla="*/ 1861851 h 1894902"/>
              <a:gd name="connsiteX30" fmla="*/ 1586429 w 6731306"/>
              <a:gd name="connsiteY30" fmla="*/ 1894902 h 1894902"/>
              <a:gd name="connsiteX31" fmla="*/ 1553379 w 6731306"/>
              <a:gd name="connsiteY31" fmla="*/ 1828800 h 1894902"/>
              <a:gd name="connsiteX32" fmla="*/ 1575412 w 6731306"/>
              <a:gd name="connsiteY32" fmla="*/ 1619480 h 1894902"/>
              <a:gd name="connsiteX33" fmla="*/ 1520328 w 6731306"/>
              <a:gd name="connsiteY33" fmla="*/ 1421176 h 1894902"/>
              <a:gd name="connsiteX34" fmla="*/ 1388126 w 6731306"/>
              <a:gd name="connsiteY34" fmla="*/ 1178805 h 1894902"/>
              <a:gd name="connsiteX35" fmla="*/ 1134738 w 6731306"/>
              <a:gd name="connsiteY35" fmla="*/ 980502 h 1894902"/>
              <a:gd name="connsiteX36" fmla="*/ 760164 w 6731306"/>
              <a:gd name="connsiteY36" fmla="*/ 925417 h 1894902"/>
              <a:gd name="connsiteX37" fmla="*/ 462709 w 6731306"/>
              <a:gd name="connsiteY37" fmla="*/ 1013552 h 1894902"/>
              <a:gd name="connsiteX38" fmla="*/ 341523 w 6731306"/>
              <a:gd name="connsiteY38" fmla="*/ 1134738 h 1894902"/>
              <a:gd name="connsiteX39" fmla="*/ 275422 w 6731306"/>
              <a:gd name="connsiteY39" fmla="*/ 1311008 h 1894902"/>
              <a:gd name="connsiteX40" fmla="*/ 275422 w 6731306"/>
              <a:gd name="connsiteY40" fmla="*/ 1608463 h 1894902"/>
              <a:gd name="connsiteX41" fmla="*/ 308473 w 6731306"/>
              <a:gd name="connsiteY41" fmla="*/ 1861851 h 189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731306" h="1894902">
                <a:moveTo>
                  <a:pt x="308473" y="1861851"/>
                </a:moveTo>
                <a:lnTo>
                  <a:pt x="55085" y="1806767"/>
                </a:lnTo>
                <a:lnTo>
                  <a:pt x="66102" y="1707615"/>
                </a:lnTo>
                <a:lnTo>
                  <a:pt x="33051" y="1498294"/>
                </a:lnTo>
                <a:lnTo>
                  <a:pt x="0" y="1399143"/>
                </a:lnTo>
                <a:lnTo>
                  <a:pt x="22034" y="1288974"/>
                </a:lnTo>
                <a:lnTo>
                  <a:pt x="99152" y="1123721"/>
                </a:lnTo>
                <a:lnTo>
                  <a:pt x="176270" y="881350"/>
                </a:lnTo>
                <a:lnTo>
                  <a:pt x="451692" y="683046"/>
                </a:lnTo>
                <a:lnTo>
                  <a:pt x="903384" y="605928"/>
                </a:lnTo>
                <a:lnTo>
                  <a:pt x="1729649" y="429658"/>
                </a:lnTo>
                <a:lnTo>
                  <a:pt x="2577947" y="99152"/>
                </a:lnTo>
                <a:lnTo>
                  <a:pt x="3294044" y="0"/>
                </a:lnTo>
                <a:lnTo>
                  <a:pt x="3966073" y="11017"/>
                </a:lnTo>
                <a:lnTo>
                  <a:pt x="4847422" y="143220"/>
                </a:lnTo>
                <a:lnTo>
                  <a:pt x="6709273" y="616945"/>
                </a:lnTo>
                <a:lnTo>
                  <a:pt x="6687239" y="1421176"/>
                </a:lnTo>
                <a:lnTo>
                  <a:pt x="6731306" y="1509311"/>
                </a:lnTo>
                <a:lnTo>
                  <a:pt x="6411817" y="1762699"/>
                </a:lnTo>
                <a:lnTo>
                  <a:pt x="6367750" y="1751682"/>
                </a:lnTo>
                <a:lnTo>
                  <a:pt x="6433851" y="1520328"/>
                </a:lnTo>
                <a:lnTo>
                  <a:pt x="6411817" y="1344058"/>
                </a:lnTo>
                <a:lnTo>
                  <a:pt x="6323682" y="1068637"/>
                </a:lnTo>
                <a:lnTo>
                  <a:pt x="6114362" y="947451"/>
                </a:lnTo>
                <a:lnTo>
                  <a:pt x="5871991" y="881350"/>
                </a:lnTo>
                <a:lnTo>
                  <a:pt x="5552502" y="903384"/>
                </a:lnTo>
                <a:lnTo>
                  <a:pt x="5288097" y="1046603"/>
                </a:lnTo>
                <a:lnTo>
                  <a:pt x="5089793" y="1355075"/>
                </a:lnTo>
                <a:lnTo>
                  <a:pt x="5023692" y="1608463"/>
                </a:lnTo>
                <a:lnTo>
                  <a:pt x="5045726" y="1861851"/>
                </a:lnTo>
                <a:lnTo>
                  <a:pt x="1586429" y="1894902"/>
                </a:lnTo>
                <a:lnTo>
                  <a:pt x="1553379" y="1828800"/>
                </a:lnTo>
                <a:lnTo>
                  <a:pt x="1575412" y="1619480"/>
                </a:lnTo>
                <a:lnTo>
                  <a:pt x="1520328" y="1421176"/>
                </a:lnTo>
                <a:lnTo>
                  <a:pt x="1388126" y="1178805"/>
                </a:lnTo>
                <a:lnTo>
                  <a:pt x="1134738" y="980502"/>
                </a:lnTo>
                <a:lnTo>
                  <a:pt x="760164" y="925417"/>
                </a:lnTo>
                <a:lnTo>
                  <a:pt x="462709" y="1013552"/>
                </a:lnTo>
                <a:lnTo>
                  <a:pt x="341523" y="1134738"/>
                </a:lnTo>
                <a:lnTo>
                  <a:pt x="275422" y="1311008"/>
                </a:lnTo>
                <a:lnTo>
                  <a:pt x="275422" y="1608463"/>
                </a:lnTo>
                <a:lnTo>
                  <a:pt x="308473" y="1861851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ln>
                <a:solidFill>
                  <a:srgbClr val="FF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67744" y="3573016"/>
            <a:ext cx="3456384" cy="1440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115616" y="2852936"/>
            <a:ext cx="1152128" cy="10801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6029338" y="2770722"/>
            <a:ext cx="1152128" cy="10801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275398" y="1844824"/>
            <a:ext cx="4252511" cy="1751681"/>
          </a:xfrm>
          <a:custGeom>
            <a:avLst/>
            <a:gdLst>
              <a:gd name="connsiteX0" fmla="*/ 0 w 4252511"/>
              <a:gd name="connsiteY0" fmla="*/ 264404 h 1751681"/>
              <a:gd name="connsiteX1" fmla="*/ 429658 w 4252511"/>
              <a:gd name="connsiteY1" fmla="*/ 176269 h 1751681"/>
              <a:gd name="connsiteX2" fmla="*/ 782197 w 4252511"/>
              <a:gd name="connsiteY2" fmla="*/ 143219 h 1751681"/>
              <a:gd name="connsiteX3" fmla="*/ 1222872 w 4252511"/>
              <a:gd name="connsiteY3" fmla="*/ 154236 h 1751681"/>
              <a:gd name="connsiteX4" fmla="*/ 1729648 w 4252511"/>
              <a:gd name="connsiteY4" fmla="*/ 242371 h 1751681"/>
              <a:gd name="connsiteX5" fmla="*/ 2082188 w 4252511"/>
              <a:gd name="connsiteY5" fmla="*/ 374573 h 1751681"/>
              <a:gd name="connsiteX6" fmla="*/ 2203373 w 4252511"/>
              <a:gd name="connsiteY6" fmla="*/ 594910 h 1751681"/>
              <a:gd name="connsiteX7" fmla="*/ 2203373 w 4252511"/>
              <a:gd name="connsiteY7" fmla="*/ 826265 h 1751681"/>
              <a:gd name="connsiteX8" fmla="*/ 2126255 w 4252511"/>
              <a:gd name="connsiteY8" fmla="*/ 925416 h 1751681"/>
              <a:gd name="connsiteX9" fmla="*/ 1983036 w 4252511"/>
              <a:gd name="connsiteY9" fmla="*/ 1145754 h 1751681"/>
              <a:gd name="connsiteX10" fmla="*/ 1795749 w 4252511"/>
              <a:gd name="connsiteY10" fmla="*/ 1266939 h 1751681"/>
              <a:gd name="connsiteX11" fmla="*/ 1564395 w 4252511"/>
              <a:gd name="connsiteY11" fmla="*/ 1377108 h 1751681"/>
              <a:gd name="connsiteX12" fmla="*/ 1311007 w 4252511"/>
              <a:gd name="connsiteY12" fmla="*/ 1498294 h 1751681"/>
              <a:gd name="connsiteX13" fmla="*/ 925417 w 4252511"/>
              <a:gd name="connsiteY13" fmla="*/ 1608462 h 1751681"/>
              <a:gd name="connsiteX14" fmla="*/ 594911 w 4252511"/>
              <a:gd name="connsiteY14" fmla="*/ 1685580 h 1751681"/>
              <a:gd name="connsiteX15" fmla="*/ 319489 w 4252511"/>
              <a:gd name="connsiteY15" fmla="*/ 1729648 h 1751681"/>
              <a:gd name="connsiteX16" fmla="*/ 550843 w 4252511"/>
              <a:gd name="connsiteY16" fmla="*/ 1740665 h 1751681"/>
              <a:gd name="connsiteX17" fmla="*/ 2588964 w 4252511"/>
              <a:gd name="connsiteY17" fmla="*/ 1696597 h 1751681"/>
              <a:gd name="connsiteX18" fmla="*/ 2622014 w 4252511"/>
              <a:gd name="connsiteY18" fmla="*/ 1333041 h 1751681"/>
              <a:gd name="connsiteX19" fmla="*/ 2765233 w 4252511"/>
              <a:gd name="connsiteY19" fmla="*/ 1090669 h 1751681"/>
              <a:gd name="connsiteX20" fmla="*/ 2941503 w 4252511"/>
              <a:gd name="connsiteY20" fmla="*/ 958467 h 1751681"/>
              <a:gd name="connsiteX21" fmla="*/ 3294043 w 4252511"/>
              <a:gd name="connsiteY21" fmla="*/ 837281 h 1751681"/>
              <a:gd name="connsiteX22" fmla="*/ 3426246 w 4252511"/>
              <a:gd name="connsiteY22" fmla="*/ 837281 h 1751681"/>
              <a:gd name="connsiteX23" fmla="*/ 3613532 w 4252511"/>
              <a:gd name="connsiteY23" fmla="*/ 826265 h 1751681"/>
              <a:gd name="connsiteX24" fmla="*/ 3877937 w 4252511"/>
              <a:gd name="connsiteY24" fmla="*/ 958467 h 1751681"/>
              <a:gd name="connsiteX25" fmla="*/ 3988106 w 4252511"/>
              <a:gd name="connsiteY25" fmla="*/ 1123720 h 1751681"/>
              <a:gd name="connsiteX26" fmla="*/ 4021156 w 4252511"/>
              <a:gd name="connsiteY26" fmla="*/ 1322024 h 1751681"/>
              <a:gd name="connsiteX27" fmla="*/ 4021156 w 4252511"/>
              <a:gd name="connsiteY27" fmla="*/ 1476260 h 1751681"/>
              <a:gd name="connsiteX28" fmla="*/ 4010139 w 4252511"/>
              <a:gd name="connsiteY28" fmla="*/ 1674563 h 1751681"/>
              <a:gd name="connsiteX29" fmla="*/ 3999123 w 4252511"/>
              <a:gd name="connsiteY29" fmla="*/ 1718631 h 1751681"/>
              <a:gd name="connsiteX30" fmla="*/ 4065224 w 4252511"/>
              <a:gd name="connsiteY30" fmla="*/ 1751681 h 1751681"/>
              <a:gd name="connsiteX31" fmla="*/ 4153359 w 4252511"/>
              <a:gd name="connsiteY31" fmla="*/ 1652530 h 1751681"/>
              <a:gd name="connsiteX32" fmla="*/ 4252511 w 4252511"/>
              <a:gd name="connsiteY32" fmla="*/ 1575412 h 1751681"/>
              <a:gd name="connsiteX33" fmla="*/ 4252511 w 4252511"/>
              <a:gd name="connsiteY33" fmla="*/ 1454226 h 1751681"/>
              <a:gd name="connsiteX34" fmla="*/ 4241494 w 4252511"/>
              <a:gd name="connsiteY34" fmla="*/ 1288973 h 1751681"/>
              <a:gd name="connsiteX35" fmla="*/ 4230477 w 4252511"/>
              <a:gd name="connsiteY35" fmla="*/ 1057619 h 1751681"/>
              <a:gd name="connsiteX36" fmla="*/ 4230477 w 4252511"/>
              <a:gd name="connsiteY36" fmla="*/ 793214 h 1751681"/>
              <a:gd name="connsiteX37" fmla="*/ 4230477 w 4252511"/>
              <a:gd name="connsiteY37" fmla="*/ 638978 h 1751681"/>
              <a:gd name="connsiteX38" fmla="*/ 4065224 w 4252511"/>
              <a:gd name="connsiteY38" fmla="*/ 517792 h 1751681"/>
              <a:gd name="connsiteX39" fmla="*/ 3382178 w 4252511"/>
              <a:gd name="connsiteY39" fmla="*/ 429657 h 1751681"/>
              <a:gd name="connsiteX40" fmla="*/ 2390660 w 4252511"/>
              <a:gd name="connsiteY40" fmla="*/ 143219 h 1751681"/>
              <a:gd name="connsiteX41" fmla="*/ 1233889 w 4252511"/>
              <a:gd name="connsiteY41" fmla="*/ 0 h 1751681"/>
              <a:gd name="connsiteX42" fmla="*/ 451691 w 4252511"/>
              <a:gd name="connsiteY42" fmla="*/ 44067 h 1751681"/>
              <a:gd name="connsiteX43" fmla="*/ 0 w 4252511"/>
              <a:gd name="connsiteY43" fmla="*/ 264404 h 175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252511" h="1751681">
                <a:moveTo>
                  <a:pt x="0" y="264404"/>
                </a:moveTo>
                <a:lnTo>
                  <a:pt x="429658" y="176269"/>
                </a:lnTo>
                <a:lnTo>
                  <a:pt x="782197" y="143219"/>
                </a:lnTo>
                <a:lnTo>
                  <a:pt x="1222872" y="154236"/>
                </a:lnTo>
                <a:lnTo>
                  <a:pt x="1729648" y="242371"/>
                </a:lnTo>
                <a:lnTo>
                  <a:pt x="2082188" y="374573"/>
                </a:lnTo>
                <a:lnTo>
                  <a:pt x="2203373" y="594910"/>
                </a:lnTo>
                <a:lnTo>
                  <a:pt x="2203373" y="826265"/>
                </a:lnTo>
                <a:lnTo>
                  <a:pt x="2126255" y="925416"/>
                </a:lnTo>
                <a:lnTo>
                  <a:pt x="1983036" y="1145754"/>
                </a:lnTo>
                <a:lnTo>
                  <a:pt x="1795749" y="1266939"/>
                </a:lnTo>
                <a:lnTo>
                  <a:pt x="1564395" y="1377108"/>
                </a:lnTo>
                <a:lnTo>
                  <a:pt x="1311007" y="1498294"/>
                </a:lnTo>
                <a:lnTo>
                  <a:pt x="925417" y="1608462"/>
                </a:lnTo>
                <a:lnTo>
                  <a:pt x="594911" y="1685580"/>
                </a:lnTo>
                <a:lnTo>
                  <a:pt x="319489" y="1729648"/>
                </a:lnTo>
                <a:lnTo>
                  <a:pt x="550843" y="1740665"/>
                </a:lnTo>
                <a:lnTo>
                  <a:pt x="2588964" y="1696597"/>
                </a:lnTo>
                <a:lnTo>
                  <a:pt x="2622014" y="1333041"/>
                </a:lnTo>
                <a:lnTo>
                  <a:pt x="2765233" y="1090669"/>
                </a:lnTo>
                <a:lnTo>
                  <a:pt x="2941503" y="958467"/>
                </a:lnTo>
                <a:lnTo>
                  <a:pt x="3294043" y="837281"/>
                </a:lnTo>
                <a:lnTo>
                  <a:pt x="3426246" y="837281"/>
                </a:lnTo>
                <a:lnTo>
                  <a:pt x="3613532" y="826265"/>
                </a:lnTo>
                <a:lnTo>
                  <a:pt x="3877937" y="958467"/>
                </a:lnTo>
                <a:lnTo>
                  <a:pt x="3988106" y="1123720"/>
                </a:lnTo>
                <a:lnTo>
                  <a:pt x="4021156" y="1322024"/>
                </a:lnTo>
                <a:lnTo>
                  <a:pt x="4021156" y="1476260"/>
                </a:lnTo>
                <a:lnTo>
                  <a:pt x="4010139" y="1674563"/>
                </a:lnTo>
                <a:lnTo>
                  <a:pt x="3999123" y="1718631"/>
                </a:lnTo>
                <a:lnTo>
                  <a:pt x="4065224" y="1751681"/>
                </a:lnTo>
                <a:lnTo>
                  <a:pt x="4153359" y="1652530"/>
                </a:lnTo>
                <a:lnTo>
                  <a:pt x="4252511" y="1575412"/>
                </a:lnTo>
                <a:lnTo>
                  <a:pt x="4252511" y="1454226"/>
                </a:lnTo>
                <a:lnTo>
                  <a:pt x="4241494" y="1288973"/>
                </a:lnTo>
                <a:lnTo>
                  <a:pt x="4230477" y="1057619"/>
                </a:lnTo>
                <a:lnTo>
                  <a:pt x="4230477" y="793214"/>
                </a:lnTo>
                <a:lnTo>
                  <a:pt x="4230477" y="638978"/>
                </a:lnTo>
                <a:lnTo>
                  <a:pt x="4065224" y="517792"/>
                </a:lnTo>
                <a:lnTo>
                  <a:pt x="3382178" y="429657"/>
                </a:lnTo>
                <a:lnTo>
                  <a:pt x="2390660" y="143219"/>
                </a:lnTo>
                <a:lnTo>
                  <a:pt x="1233889" y="0"/>
                </a:lnTo>
                <a:lnTo>
                  <a:pt x="451691" y="44067"/>
                </a:lnTo>
                <a:lnTo>
                  <a:pt x="0" y="26440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2369097" y="2512307"/>
            <a:ext cx="2380600" cy="1058087"/>
          </a:xfrm>
          <a:custGeom>
            <a:avLst/>
            <a:gdLst>
              <a:gd name="connsiteX0" fmla="*/ 143219 w 2346592"/>
              <a:gd name="connsiteY0" fmla="*/ 0 h 1134737"/>
              <a:gd name="connsiteX1" fmla="*/ 55084 w 2346592"/>
              <a:gd name="connsiteY1" fmla="*/ 143219 h 1134737"/>
              <a:gd name="connsiteX2" fmla="*/ 0 w 2346592"/>
              <a:gd name="connsiteY2" fmla="*/ 286438 h 1134737"/>
              <a:gd name="connsiteX3" fmla="*/ 11016 w 2346592"/>
              <a:gd name="connsiteY3" fmla="*/ 583893 h 1134737"/>
              <a:gd name="connsiteX4" fmla="*/ 55084 w 2346592"/>
              <a:gd name="connsiteY4" fmla="*/ 947450 h 1134737"/>
              <a:gd name="connsiteX5" fmla="*/ 110168 w 2346592"/>
              <a:gd name="connsiteY5" fmla="*/ 1101686 h 1134737"/>
              <a:gd name="connsiteX6" fmla="*/ 1795749 w 2346592"/>
              <a:gd name="connsiteY6" fmla="*/ 1134737 h 1134737"/>
              <a:gd name="connsiteX7" fmla="*/ 2346592 w 2346592"/>
              <a:gd name="connsiteY7" fmla="*/ 66101 h 1134737"/>
              <a:gd name="connsiteX8" fmla="*/ 143219 w 2346592"/>
              <a:gd name="connsiteY8" fmla="*/ 0 h 11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6592" h="1134737">
                <a:moveTo>
                  <a:pt x="143219" y="0"/>
                </a:moveTo>
                <a:lnTo>
                  <a:pt x="55084" y="143219"/>
                </a:lnTo>
                <a:lnTo>
                  <a:pt x="0" y="286438"/>
                </a:lnTo>
                <a:lnTo>
                  <a:pt x="11016" y="583893"/>
                </a:lnTo>
                <a:lnTo>
                  <a:pt x="55084" y="947450"/>
                </a:lnTo>
                <a:lnTo>
                  <a:pt x="110168" y="1101686"/>
                </a:lnTo>
                <a:lnTo>
                  <a:pt x="1795749" y="1134737"/>
                </a:lnTo>
                <a:lnTo>
                  <a:pt x="2346592" y="66101"/>
                </a:lnTo>
                <a:lnTo>
                  <a:pt x="143219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C00000"/>
              </a:solidFill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4241305" y="2538072"/>
            <a:ext cx="1224136" cy="975392"/>
          </a:xfrm>
          <a:custGeom>
            <a:avLst/>
            <a:gdLst>
              <a:gd name="connsiteX0" fmla="*/ 418641 w 1134738"/>
              <a:gd name="connsiteY0" fmla="*/ 0 h 903384"/>
              <a:gd name="connsiteX1" fmla="*/ 418641 w 1134738"/>
              <a:gd name="connsiteY1" fmla="*/ 0 h 903384"/>
              <a:gd name="connsiteX2" fmla="*/ 429658 w 1134738"/>
              <a:gd name="connsiteY2" fmla="*/ 99152 h 903384"/>
              <a:gd name="connsiteX3" fmla="*/ 418641 w 1134738"/>
              <a:gd name="connsiteY3" fmla="*/ 143220 h 903384"/>
              <a:gd name="connsiteX4" fmla="*/ 385591 w 1134738"/>
              <a:gd name="connsiteY4" fmla="*/ 231355 h 903384"/>
              <a:gd name="connsiteX5" fmla="*/ 363557 w 1134738"/>
              <a:gd name="connsiteY5" fmla="*/ 264405 h 903384"/>
              <a:gd name="connsiteX6" fmla="*/ 341523 w 1134738"/>
              <a:gd name="connsiteY6" fmla="*/ 319490 h 903384"/>
              <a:gd name="connsiteX7" fmla="*/ 275422 w 1134738"/>
              <a:gd name="connsiteY7" fmla="*/ 396608 h 903384"/>
              <a:gd name="connsiteX8" fmla="*/ 220338 w 1134738"/>
              <a:gd name="connsiteY8" fmla="*/ 495759 h 903384"/>
              <a:gd name="connsiteX9" fmla="*/ 198304 w 1134738"/>
              <a:gd name="connsiteY9" fmla="*/ 528810 h 903384"/>
              <a:gd name="connsiteX10" fmla="*/ 143220 w 1134738"/>
              <a:gd name="connsiteY10" fmla="*/ 627962 h 903384"/>
              <a:gd name="connsiteX11" fmla="*/ 77119 w 1134738"/>
              <a:gd name="connsiteY11" fmla="*/ 672029 h 903384"/>
              <a:gd name="connsiteX12" fmla="*/ 55085 w 1134738"/>
              <a:gd name="connsiteY12" fmla="*/ 738131 h 903384"/>
              <a:gd name="connsiteX13" fmla="*/ 44068 w 1134738"/>
              <a:gd name="connsiteY13" fmla="*/ 771181 h 903384"/>
              <a:gd name="connsiteX14" fmla="*/ 22034 w 1134738"/>
              <a:gd name="connsiteY14" fmla="*/ 804232 h 903384"/>
              <a:gd name="connsiteX15" fmla="*/ 11017 w 1134738"/>
              <a:gd name="connsiteY15" fmla="*/ 837282 h 903384"/>
              <a:gd name="connsiteX16" fmla="*/ 0 w 1134738"/>
              <a:gd name="connsiteY16" fmla="*/ 859316 h 903384"/>
              <a:gd name="connsiteX17" fmla="*/ 0 w 1134738"/>
              <a:gd name="connsiteY17" fmla="*/ 903384 h 903384"/>
              <a:gd name="connsiteX18" fmla="*/ 583894 w 1134738"/>
              <a:gd name="connsiteY18" fmla="*/ 727114 h 903384"/>
              <a:gd name="connsiteX19" fmla="*/ 903384 w 1134738"/>
              <a:gd name="connsiteY19" fmla="*/ 462709 h 903384"/>
              <a:gd name="connsiteX20" fmla="*/ 1079653 w 1134738"/>
              <a:gd name="connsiteY20" fmla="*/ 220338 h 903384"/>
              <a:gd name="connsiteX21" fmla="*/ 1134738 w 1134738"/>
              <a:gd name="connsiteY21" fmla="*/ 55085 h 903384"/>
              <a:gd name="connsiteX22" fmla="*/ 1013552 w 1134738"/>
              <a:gd name="connsiteY22" fmla="*/ 11017 h 903384"/>
              <a:gd name="connsiteX23" fmla="*/ 638979 w 1134738"/>
              <a:gd name="connsiteY23" fmla="*/ 0 h 903384"/>
              <a:gd name="connsiteX24" fmla="*/ 418641 w 1134738"/>
              <a:gd name="connsiteY24" fmla="*/ 0 h 9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34738" h="903384">
                <a:moveTo>
                  <a:pt x="418641" y="0"/>
                </a:moveTo>
                <a:lnTo>
                  <a:pt x="418641" y="0"/>
                </a:lnTo>
                <a:cubicBezTo>
                  <a:pt x="422313" y="33051"/>
                  <a:pt x="429658" y="65898"/>
                  <a:pt x="429658" y="99152"/>
                </a:cubicBezTo>
                <a:cubicBezTo>
                  <a:pt x="429658" y="114293"/>
                  <a:pt x="422801" y="128661"/>
                  <a:pt x="418641" y="143220"/>
                </a:cubicBezTo>
                <a:cubicBezTo>
                  <a:pt x="412283" y="165472"/>
                  <a:pt x="393355" y="215827"/>
                  <a:pt x="385591" y="231355"/>
                </a:cubicBezTo>
                <a:cubicBezTo>
                  <a:pt x="379670" y="243198"/>
                  <a:pt x="369478" y="252562"/>
                  <a:pt x="363557" y="264405"/>
                </a:cubicBezTo>
                <a:cubicBezTo>
                  <a:pt x="354713" y="282093"/>
                  <a:pt x="350367" y="301802"/>
                  <a:pt x="341523" y="319490"/>
                </a:cubicBezTo>
                <a:cubicBezTo>
                  <a:pt x="318986" y="364565"/>
                  <a:pt x="311564" y="351431"/>
                  <a:pt x="275422" y="396608"/>
                </a:cubicBezTo>
                <a:cubicBezTo>
                  <a:pt x="182793" y="512395"/>
                  <a:pt x="258200" y="420036"/>
                  <a:pt x="220338" y="495759"/>
                </a:cubicBezTo>
                <a:cubicBezTo>
                  <a:pt x="214416" y="507602"/>
                  <a:pt x="204225" y="516967"/>
                  <a:pt x="198304" y="528810"/>
                </a:cubicBezTo>
                <a:cubicBezTo>
                  <a:pt x="178214" y="568991"/>
                  <a:pt x="195323" y="593227"/>
                  <a:pt x="143220" y="627962"/>
                </a:cubicBezTo>
                <a:lnTo>
                  <a:pt x="77119" y="672029"/>
                </a:lnTo>
                <a:lnTo>
                  <a:pt x="55085" y="738131"/>
                </a:lnTo>
                <a:cubicBezTo>
                  <a:pt x="51413" y="749148"/>
                  <a:pt x="50510" y="761519"/>
                  <a:pt x="44068" y="771181"/>
                </a:cubicBezTo>
                <a:cubicBezTo>
                  <a:pt x="36723" y="782198"/>
                  <a:pt x="27956" y="792389"/>
                  <a:pt x="22034" y="804232"/>
                </a:cubicBezTo>
                <a:cubicBezTo>
                  <a:pt x="16841" y="814619"/>
                  <a:pt x="15330" y="826500"/>
                  <a:pt x="11017" y="837282"/>
                </a:cubicBezTo>
                <a:cubicBezTo>
                  <a:pt x="7967" y="844906"/>
                  <a:pt x="3672" y="851971"/>
                  <a:pt x="0" y="859316"/>
                </a:cubicBezTo>
                <a:lnTo>
                  <a:pt x="0" y="903384"/>
                </a:lnTo>
                <a:lnTo>
                  <a:pt x="583894" y="727114"/>
                </a:lnTo>
                <a:lnTo>
                  <a:pt x="903384" y="462709"/>
                </a:lnTo>
                <a:lnTo>
                  <a:pt x="1079653" y="220338"/>
                </a:lnTo>
                <a:lnTo>
                  <a:pt x="1134738" y="55085"/>
                </a:lnTo>
                <a:lnTo>
                  <a:pt x="1013552" y="11017"/>
                </a:lnTo>
                <a:lnTo>
                  <a:pt x="638979" y="0"/>
                </a:lnTo>
                <a:lnTo>
                  <a:pt x="418641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6" name="Forme libre 15"/>
          <p:cNvSpPr/>
          <p:nvPr/>
        </p:nvSpPr>
        <p:spPr>
          <a:xfrm>
            <a:off x="3923928" y="2708920"/>
            <a:ext cx="381807" cy="109181"/>
          </a:xfrm>
          <a:custGeom>
            <a:avLst/>
            <a:gdLst>
              <a:gd name="connsiteX0" fmla="*/ 0 w 381807"/>
              <a:gd name="connsiteY0" fmla="*/ 98164 h 109181"/>
              <a:gd name="connsiteX1" fmla="*/ 0 w 381807"/>
              <a:gd name="connsiteY1" fmla="*/ 98164 h 109181"/>
              <a:gd name="connsiteX2" fmla="*/ 88135 w 381807"/>
              <a:gd name="connsiteY2" fmla="*/ 65113 h 109181"/>
              <a:gd name="connsiteX3" fmla="*/ 154237 w 381807"/>
              <a:gd name="connsiteY3" fmla="*/ 43080 h 109181"/>
              <a:gd name="connsiteX4" fmla="*/ 187287 w 381807"/>
              <a:gd name="connsiteY4" fmla="*/ 21046 h 109181"/>
              <a:gd name="connsiteX5" fmla="*/ 187287 w 381807"/>
              <a:gd name="connsiteY5" fmla="*/ 21046 h 109181"/>
              <a:gd name="connsiteX6" fmla="*/ 341523 w 381807"/>
              <a:gd name="connsiteY6" fmla="*/ 21046 h 109181"/>
              <a:gd name="connsiteX7" fmla="*/ 374574 w 381807"/>
              <a:gd name="connsiteY7" fmla="*/ 43080 h 109181"/>
              <a:gd name="connsiteX8" fmla="*/ 374574 w 381807"/>
              <a:gd name="connsiteY8" fmla="*/ 98164 h 109181"/>
              <a:gd name="connsiteX9" fmla="*/ 363557 w 381807"/>
              <a:gd name="connsiteY9" fmla="*/ 87147 h 109181"/>
              <a:gd name="connsiteX10" fmla="*/ 264405 w 381807"/>
              <a:gd name="connsiteY10" fmla="*/ 109181 h 109181"/>
              <a:gd name="connsiteX11" fmla="*/ 99152 w 381807"/>
              <a:gd name="connsiteY11" fmla="*/ 87147 h 109181"/>
              <a:gd name="connsiteX12" fmla="*/ 55085 w 381807"/>
              <a:gd name="connsiteY12" fmla="*/ 76130 h 109181"/>
              <a:gd name="connsiteX13" fmla="*/ 55085 w 381807"/>
              <a:gd name="connsiteY13" fmla="*/ 76130 h 109181"/>
              <a:gd name="connsiteX14" fmla="*/ 0 w 381807"/>
              <a:gd name="connsiteY14" fmla="*/ 98164 h 10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807" h="109181">
                <a:moveTo>
                  <a:pt x="0" y="98164"/>
                </a:moveTo>
                <a:lnTo>
                  <a:pt x="0" y="98164"/>
                </a:lnTo>
                <a:lnTo>
                  <a:pt x="88135" y="65113"/>
                </a:lnTo>
                <a:cubicBezTo>
                  <a:pt x="110008" y="57301"/>
                  <a:pt x="154237" y="43080"/>
                  <a:pt x="154237" y="43080"/>
                </a:cubicBezTo>
                <a:lnTo>
                  <a:pt x="187287" y="21046"/>
                </a:lnTo>
                <a:lnTo>
                  <a:pt x="187287" y="21046"/>
                </a:lnTo>
                <a:cubicBezTo>
                  <a:pt x="248985" y="14191"/>
                  <a:pt x="285400" y="0"/>
                  <a:pt x="341523" y="21046"/>
                </a:cubicBezTo>
                <a:cubicBezTo>
                  <a:pt x="353921" y="25695"/>
                  <a:pt x="369358" y="30910"/>
                  <a:pt x="374574" y="43080"/>
                </a:cubicBezTo>
                <a:cubicBezTo>
                  <a:pt x="381807" y="59957"/>
                  <a:pt x="374574" y="79803"/>
                  <a:pt x="374574" y="98164"/>
                </a:cubicBezTo>
                <a:lnTo>
                  <a:pt x="363557" y="87147"/>
                </a:lnTo>
                <a:cubicBezTo>
                  <a:pt x="330506" y="94492"/>
                  <a:pt x="298262" y="109181"/>
                  <a:pt x="264405" y="109181"/>
                </a:cubicBezTo>
                <a:cubicBezTo>
                  <a:pt x="208833" y="109181"/>
                  <a:pt x="99152" y="87147"/>
                  <a:pt x="99152" y="87147"/>
                </a:cubicBezTo>
                <a:lnTo>
                  <a:pt x="55085" y="76130"/>
                </a:lnTo>
                <a:lnTo>
                  <a:pt x="55085" y="76130"/>
                </a:lnTo>
                <a:lnTo>
                  <a:pt x="0" y="98164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331640" y="3068960"/>
            <a:ext cx="720080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6245362" y="2929749"/>
            <a:ext cx="720080" cy="7620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3329E75-7D01-4DA5-A7A3-35A7620C5428}"/>
              </a:ext>
            </a:extLst>
          </p:cNvPr>
          <p:cNvCxnSpPr>
            <a:stCxn id="17" idx="1"/>
            <a:endCxn id="17" idx="5"/>
          </p:cNvCxnSpPr>
          <p:nvPr/>
        </p:nvCxnSpPr>
        <p:spPr>
          <a:xfrm>
            <a:off x="1437093" y="3163868"/>
            <a:ext cx="509174" cy="458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2223850-B8C5-4C60-80AB-4AF7CBF4785B}"/>
              </a:ext>
            </a:extLst>
          </p:cNvPr>
          <p:cNvCxnSpPr>
            <a:stCxn id="17" idx="2"/>
            <a:endCxn id="17" idx="6"/>
          </p:cNvCxnSpPr>
          <p:nvPr/>
        </p:nvCxnSpPr>
        <p:spPr>
          <a:xfrm>
            <a:off x="1331640" y="3392996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50CB215-E470-4E67-B520-CD4927AA028A}"/>
              </a:ext>
            </a:extLst>
          </p:cNvPr>
          <p:cNvCxnSpPr>
            <a:stCxn id="17" idx="3"/>
            <a:endCxn id="17" idx="7"/>
          </p:cNvCxnSpPr>
          <p:nvPr/>
        </p:nvCxnSpPr>
        <p:spPr>
          <a:xfrm flipV="1">
            <a:off x="1437093" y="3163868"/>
            <a:ext cx="509174" cy="458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301347F-6313-4B32-B27B-634D7EFA9790}"/>
              </a:ext>
            </a:extLst>
          </p:cNvPr>
          <p:cNvCxnSpPr>
            <a:cxnSpLocks/>
            <a:stCxn id="17" idx="0"/>
            <a:endCxn id="17" idx="4"/>
          </p:cNvCxnSpPr>
          <p:nvPr/>
        </p:nvCxnSpPr>
        <p:spPr>
          <a:xfrm>
            <a:off x="1691680" y="3068960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82473F55-C197-4B8A-B3E6-D27D29966581}"/>
              </a:ext>
            </a:extLst>
          </p:cNvPr>
          <p:cNvCxnSpPr>
            <a:stCxn id="18" idx="0"/>
            <a:endCxn id="18" idx="4"/>
          </p:cNvCxnSpPr>
          <p:nvPr/>
        </p:nvCxnSpPr>
        <p:spPr>
          <a:xfrm>
            <a:off x="6605402" y="2929749"/>
            <a:ext cx="0" cy="7620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E66997C-6AAD-4D69-BDBE-FBEAF0A2DA35}"/>
              </a:ext>
            </a:extLst>
          </p:cNvPr>
          <p:cNvCxnSpPr>
            <a:stCxn id="18" idx="1"/>
            <a:endCxn id="18" idx="5"/>
          </p:cNvCxnSpPr>
          <p:nvPr/>
        </p:nvCxnSpPr>
        <p:spPr>
          <a:xfrm>
            <a:off x="6350815" y="3041351"/>
            <a:ext cx="509174" cy="538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7DBCAB1C-AC0F-4516-B073-EF2E9A4819A8}"/>
              </a:ext>
            </a:extLst>
          </p:cNvPr>
          <p:cNvCxnSpPr>
            <a:stCxn id="18" idx="2"/>
          </p:cNvCxnSpPr>
          <p:nvPr/>
        </p:nvCxnSpPr>
        <p:spPr>
          <a:xfrm flipV="1">
            <a:off x="6245362" y="3284984"/>
            <a:ext cx="720080" cy="25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F0DAC7E8-00C2-4A69-9EDC-1674E41D8E32}"/>
              </a:ext>
            </a:extLst>
          </p:cNvPr>
          <p:cNvCxnSpPr>
            <a:stCxn id="18" idx="3"/>
            <a:endCxn id="18" idx="7"/>
          </p:cNvCxnSpPr>
          <p:nvPr/>
        </p:nvCxnSpPr>
        <p:spPr>
          <a:xfrm flipV="1">
            <a:off x="6350815" y="3041351"/>
            <a:ext cx="509174" cy="538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25C43F72-5E21-45F7-BB58-E5BA9BBB12FD}"/>
              </a:ext>
            </a:extLst>
          </p:cNvPr>
          <p:cNvCxnSpPr>
            <a:stCxn id="13" idx="0"/>
          </p:cNvCxnSpPr>
          <p:nvPr/>
        </p:nvCxnSpPr>
        <p:spPr>
          <a:xfrm flipH="1">
            <a:off x="2297941" y="2109228"/>
            <a:ext cx="977457" cy="390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A2E19FD0-01A6-481D-ABA8-D8753094B12B}"/>
              </a:ext>
            </a:extLst>
          </p:cNvPr>
          <p:cNvCxnSpPr/>
          <p:nvPr/>
        </p:nvCxnSpPr>
        <p:spPr>
          <a:xfrm flipH="1" flipV="1">
            <a:off x="2051720" y="2376151"/>
            <a:ext cx="216024" cy="123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ED37F5ED-8D31-48FB-BE02-B73DCF341D32}"/>
              </a:ext>
            </a:extLst>
          </p:cNvPr>
          <p:cNvSpPr/>
          <p:nvPr/>
        </p:nvSpPr>
        <p:spPr>
          <a:xfrm rot="394216">
            <a:off x="883820" y="2451144"/>
            <a:ext cx="1548602" cy="1264871"/>
          </a:xfrm>
          <a:custGeom>
            <a:avLst/>
            <a:gdLst>
              <a:gd name="connsiteX0" fmla="*/ 1491175 w 1505243"/>
              <a:gd name="connsiteY0" fmla="*/ 717452 h 1223889"/>
              <a:gd name="connsiteX1" fmla="*/ 1463040 w 1505243"/>
              <a:gd name="connsiteY1" fmla="*/ 506437 h 1223889"/>
              <a:gd name="connsiteX2" fmla="*/ 1434904 w 1505243"/>
              <a:gd name="connsiteY2" fmla="*/ 337624 h 1223889"/>
              <a:gd name="connsiteX3" fmla="*/ 1434904 w 1505243"/>
              <a:gd name="connsiteY3" fmla="*/ 182880 h 1223889"/>
              <a:gd name="connsiteX4" fmla="*/ 1463040 w 1505243"/>
              <a:gd name="connsiteY4" fmla="*/ 98474 h 1223889"/>
              <a:gd name="connsiteX5" fmla="*/ 1477107 w 1505243"/>
              <a:gd name="connsiteY5" fmla="*/ 28135 h 1223889"/>
              <a:gd name="connsiteX6" fmla="*/ 1420837 w 1505243"/>
              <a:gd name="connsiteY6" fmla="*/ 0 h 1223889"/>
              <a:gd name="connsiteX7" fmla="*/ 1266092 w 1505243"/>
              <a:gd name="connsiteY7" fmla="*/ 14067 h 1223889"/>
              <a:gd name="connsiteX8" fmla="*/ 998806 w 1505243"/>
              <a:gd name="connsiteY8" fmla="*/ 14067 h 1223889"/>
              <a:gd name="connsiteX9" fmla="*/ 787790 w 1505243"/>
              <a:gd name="connsiteY9" fmla="*/ 70338 h 1223889"/>
              <a:gd name="connsiteX10" fmla="*/ 618978 w 1505243"/>
              <a:gd name="connsiteY10" fmla="*/ 56270 h 1223889"/>
              <a:gd name="connsiteX11" fmla="*/ 422030 w 1505243"/>
              <a:gd name="connsiteY11" fmla="*/ 84406 h 1223889"/>
              <a:gd name="connsiteX12" fmla="*/ 267286 w 1505243"/>
              <a:gd name="connsiteY12" fmla="*/ 182880 h 1223889"/>
              <a:gd name="connsiteX13" fmla="*/ 154744 w 1505243"/>
              <a:gd name="connsiteY13" fmla="*/ 281354 h 1223889"/>
              <a:gd name="connsiteX14" fmla="*/ 70338 w 1505243"/>
              <a:gd name="connsiteY14" fmla="*/ 436098 h 1223889"/>
              <a:gd name="connsiteX15" fmla="*/ 28135 w 1505243"/>
              <a:gd name="connsiteY15" fmla="*/ 604910 h 1223889"/>
              <a:gd name="connsiteX16" fmla="*/ 0 w 1505243"/>
              <a:gd name="connsiteY16" fmla="*/ 801858 h 1223889"/>
              <a:gd name="connsiteX17" fmla="*/ 14067 w 1505243"/>
              <a:gd name="connsiteY17" fmla="*/ 1125415 h 1223889"/>
              <a:gd name="connsiteX18" fmla="*/ 42203 w 1505243"/>
              <a:gd name="connsiteY18" fmla="*/ 1181686 h 1223889"/>
              <a:gd name="connsiteX19" fmla="*/ 225083 w 1505243"/>
              <a:gd name="connsiteY19" fmla="*/ 1223889 h 1223889"/>
              <a:gd name="connsiteX20" fmla="*/ 239150 w 1505243"/>
              <a:gd name="connsiteY20" fmla="*/ 1083212 h 1223889"/>
              <a:gd name="connsiteX21" fmla="*/ 196947 w 1505243"/>
              <a:gd name="connsiteY21" fmla="*/ 872197 h 1223889"/>
              <a:gd name="connsiteX22" fmla="*/ 182880 w 1505243"/>
              <a:gd name="connsiteY22" fmla="*/ 675249 h 1223889"/>
              <a:gd name="connsiteX23" fmla="*/ 253218 w 1505243"/>
              <a:gd name="connsiteY23" fmla="*/ 478301 h 1223889"/>
              <a:gd name="connsiteX24" fmla="*/ 365760 w 1505243"/>
              <a:gd name="connsiteY24" fmla="*/ 337624 h 1223889"/>
              <a:gd name="connsiteX25" fmla="*/ 618978 w 1505243"/>
              <a:gd name="connsiteY25" fmla="*/ 281354 h 1223889"/>
              <a:gd name="connsiteX26" fmla="*/ 914400 w 1505243"/>
              <a:gd name="connsiteY26" fmla="*/ 239150 h 1223889"/>
              <a:gd name="connsiteX27" fmla="*/ 1195753 w 1505243"/>
              <a:gd name="connsiteY27" fmla="*/ 351692 h 1223889"/>
              <a:gd name="connsiteX28" fmla="*/ 1294227 w 1505243"/>
              <a:gd name="connsiteY28" fmla="*/ 422030 h 1223889"/>
              <a:gd name="connsiteX29" fmla="*/ 1505243 w 1505243"/>
              <a:gd name="connsiteY29" fmla="*/ 604910 h 1223889"/>
              <a:gd name="connsiteX30" fmla="*/ 1477107 w 1505243"/>
              <a:gd name="connsiteY30" fmla="*/ 661181 h 1223889"/>
              <a:gd name="connsiteX31" fmla="*/ 1420837 w 1505243"/>
              <a:gd name="connsiteY31" fmla="*/ 548640 h 1223889"/>
              <a:gd name="connsiteX32" fmla="*/ 1420837 w 1505243"/>
              <a:gd name="connsiteY32" fmla="*/ 548640 h 1223889"/>
              <a:gd name="connsiteX33" fmla="*/ 1491175 w 1505243"/>
              <a:gd name="connsiteY33" fmla="*/ 520504 h 1223889"/>
              <a:gd name="connsiteX34" fmla="*/ 1364566 w 1505243"/>
              <a:gd name="connsiteY34" fmla="*/ 295421 h 1223889"/>
              <a:gd name="connsiteX35" fmla="*/ 1491175 w 1505243"/>
              <a:gd name="connsiteY35" fmla="*/ 604910 h 1223889"/>
              <a:gd name="connsiteX36" fmla="*/ 1491175 w 1505243"/>
              <a:gd name="connsiteY36" fmla="*/ 717452 h 122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05243" h="1223889">
                <a:moveTo>
                  <a:pt x="1491175" y="717452"/>
                </a:moveTo>
                <a:lnTo>
                  <a:pt x="1463040" y="506437"/>
                </a:lnTo>
                <a:lnTo>
                  <a:pt x="1434904" y="337624"/>
                </a:lnTo>
                <a:lnTo>
                  <a:pt x="1434904" y="182880"/>
                </a:lnTo>
                <a:lnTo>
                  <a:pt x="1463040" y="98474"/>
                </a:lnTo>
                <a:lnTo>
                  <a:pt x="1477107" y="28135"/>
                </a:lnTo>
                <a:lnTo>
                  <a:pt x="1420837" y="0"/>
                </a:lnTo>
                <a:lnTo>
                  <a:pt x="1266092" y="14067"/>
                </a:lnTo>
                <a:lnTo>
                  <a:pt x="998806" y="14067"/>
                </a:lnTo>
                <a:lnTo>
                  <a:pt x="787790" y="70338"/>
                </a:lnTo>
                <a:lnTo>
                  <a:pt x="618978" y="56270"/>
                </a:lnTo>
                <a:lnTo>
                  <a:pt x="422030" y="84406"/>
                </a:lnTo>
                <a:lnTo>
                  <a:pt x="267286" y="182880"/>
                </a:lnTo>
                <a:lnTo>
                  <a:pt x="154744" y="281354"/>
                </a:lnTo>
                <a:lnTo>
                  <a:pt x="70338" y="436098"/>
                </a:lnTo>
                <a:lnTo>
                  <a:pt x="28135" y="604910"/>
                </a:lnTo>
                <a:lnTo>
                  <a:pt x="0" y="801858"/>
                </a:lnTo>
                <a:lnTo>
                  <a:pt x="14067" y="1125415"/>
                </a:lnTo>
                <a:lnTo>
                  <a:pt x="42203" y="1181686"/>
                </a:lnTo>
                <a:lnTo>
                  <a:pt x="225083" y="1223889"/>
                </a:lnTo>
                <a:lnTo>
                  <a:pt x="239150" y="1083212"/>
                </a:lnTo>
                <a:lnTo>
                  <a:pt x="196947" y="872197"/>
                </a:lnTo>
                <a:lnTo>
                  <a:pt x="182880" y="675249"/>
                </a:lnTo>
                <a:lnTo>
                  <a:pt x="253218" y="478301"/>
                </a:lnTo>
                <a:lnTo>
                  <a:pt x="365760" y="337624"/>
                </a:lnTo>
                <a:lnTo>
                  <a:pt x="618978" y="281354"/>
                </a:lnTo>
                <a:lnTo>
                  <a:pt x="914400" y="239150"/>
                </a:lnTo>
                <a:lnTo>
                  <a:pt x="1195753" y="351692"/>
                </a:lnTo>
                <a:lnTo>
                  <a:pt x="1294227" y="422030"/>
                </a:lnTo>
                <a:lnTo>
                  <a:pt x="1505243" y="604910"/>
                </a:lnTo>
                <a:lnTo>
                  <a:pt x="1477107" y="661181"/>
                </a:lnTo>
                <a:lnTo>
                  <a:pt x="1420837" y="548640"/>
                </a:lnTo>
                <a:lnTo>
                  <a:pt x="1420837" y="548640"/>
                </a:lnTo>
                <a:lnTo>
                  <a:pt x="1491175" y="520504"/>
                </a:lnTo>
                <a:lnTo>
                  <a:pt x="1364566" y="295421"/>
                </a:lnTo>
                <a:lnTo>
                  <a:pt x="1491175" y="604910"/>
                </a:lnTo>
                <a:lnTo>
                  <a:pt x="1491175" y="717452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2E1F5F62-B5E0-4089-8FF3-82BE551D454C}"/>
              </a:ext>
            </a:extLst>
          </p:cNvPr>
          <p:cNvCxnSpPr>
            <a:stCxn id="13" idx="38"/>
          </p:cNvCxnSpPr>
          <p:nvPr/>
        </p:nvCxnSpPr>
        <p:spPr>
          <a:xfrm flipV="1">
            <a:off x="7340622" y="2109228"/>
            <a:ext cx="187287" cy="253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37839E12-5415-4E62-8C0B-2EC122480779}"/>
              </a:ext>
            </a:extLst>
          </p:cNvPr>
          <p:cNvCxnSpPr>
            <a:cxnSpLocks/>
          </p:cNvCxnSpPr>
          <p:nvPr/>
        </p:nvCxnSpPr>
        <p:spPr>
          <a:xfrm flipH="1">
            <a:off x="6732241" y="2109228"/>
            <a:ext cx="826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A3BE9BF4-CDCC-4F58-91FB-1CF11AFDFE43}"/>
              </a:ext>
            </a:extLst>
          </p:cNvPr>
          <p:cNvCxnSpPr/>
          <p:nvPr/>
        </p:nvCxnSpPr>
        <p:spPr>
          <a:xfrm flipV="1">
            <a:off x="6415403" y="1844824"/>
            <a:ext cx="608382" cy="264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8B283D87-FE2E-4B75-BDBC-1183D36A55B6}"/>
              </a:ext>
            </a:extLst>
          </p:cNvPr>
          <p:cNvCxnSpPr/>
          <p:nvPr/>
        </p:nvCxnSpPr>
        <p:spPr>
          <a:xfrm>
            <a:off x="7340622" y="1844824"/>
            <a:ext cx="1407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541553B3-7A32-49F0-B200-C223418EB5BE}"/>
              </a:ext>
            </a:extLst>
          </p:cNvPr>
          <p:cNvCxnSpPr/>
          <p:nvPr/>
        </p:nvCxnSpPr>
        <p:spPr>
          <a:xfrm flipH="1">
            <a:off x="8316416" y="1844824"/>
            <a:ext cx="432048" cy="264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A3F7920E-2C51-440C-B319-A759D4958ADE}"/>
              </a:ext>
            </a:extLst>
          </p:cNvPr>
          <p:cNvCxnSpPr/>
          <p:nvPr/>
        </p:nvCxnSpPr>
        <p:spPr>
          <a:xfrm flipH="1">
            <a:off x="7527909" y="2109228"/>
            <a:ext cx="788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7337326D-07D0-4C0B-917F-CBB027330B41}"/>
              </a:ext>
            </a:extLst>
          </p:cNvPr>
          <p:cNvCxnSpPr>
            <a:cxnSpLocks/>
          </p:cNvCxnSpPr>
          <p:nvPr/>
        </p:nvCxnSpPr>
        <p:spPr>
          <a:xfrm>
            <a:off x="6415403" y="2109228"/>
            <a:ext cx="4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DA9401EC-F9EC-436C-8D4E-A713FF80DBAD}"/>
              </a:ext>
            </a:extLst>
          </p:cNvPr>
          <p:cNvCxnSpPr/>
          <p:nvPr/>
        </p:nvCxnSpPr>
        <p:spPr>
          <a:xfrm>
            <a:off x="7023785" y="1844824"/>
            <a:ext cx="5351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58AF28AE-E03B-4E13-B285-5D22DF92A56D}"/>
              </a:ext>
            </a:extLst>
          </p:cNvPr>
          <p:cNvCxnSpPr/>
          <p:nvPr/>
        </p:nvCxnSpPr>
        <p:spPr>
          <a:xfrm flipV="1">
            <a:off x="7023785" y="2109228"/>
            <a:ext cx="157681" cy="195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36CC3B87-D68C-4554-94B2-36BCC0F0C8C8}"/>
              </a:ext>
            </a:extLst>
          </p:cNvPr>
          <p:cNvCxnSpPr>
            <a:stCxn id="13" idx="4"/>
            <a:endCxn id="15" idx="0"/>
          </p:cNvCxnSpPr>
          <p:nvPr/>
        </p:nvCxnSpPr>
        <p:spPr>
          <a:xfrm flipH="1">
            <a:off x="4692928" y="2087195"/>
            <a:ext cx="312118" cy="45087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0" name="Ellipse 59">
            <a:extLst>
              <a:ext uri="{FF2B5EF4-FFF2-40B4-BE49-F238E27FC236}">
                <a16:creationId xmlns:a16="http://schemas.microsoft.com/office/drawing/2014/main" id="{B8A7B569-7092-4A12-AAF3-0D9CC526C172}"/>
              </a:ext>
            </a:extLst>
          </p:cNvPr>
          <p:cNvSpPr/>
          <p:nvPr/>
        </p:nvSpPr>
        <p:spPr>
          <a:xfrm>
            <a:off x="4974065" y="2247141"/>
            <a:ext cx="289091" cy="19530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Mon auto</vt:lpstr>
      <vt:lpstr>Présentation PowerPoint</vt:lpstr>
      <vt:lpstr>Présentation PowerPoint</vt:lpstr>
    </vt:vector>
  </TitlesOfParts>
  <Company>Commission Scolaire de la Beauce-Etchemin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Darren Talmadge</cp:lastModifiedBy>
  <cp:revision>10</cp:revision>
  <dcterms:created xsi:type="dcterms:W3CDTF">2018-10-03T18:56:37Z</dcterms:created>
  <dcterms:modified xsi:type="dcterms:W3CDTF">2018-10-08T23:58:20Z</dcterms:modified>
</cp:coreProperties>
</file>