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0730-43FD-4D52-8515-5936DD09F2B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E23C-9972-41CC-9BF6-15086CCE74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0730-43FD-4D52-8515-5936DD09F2B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E23C-9972-41CC-9BF6-15086CCE74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0730-43FD-4D52-8515-5936DD09F2B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E23C-9972-41CC-9BF6-15086CCE74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0730-43FD-4D52-8515-5936DD09F2B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E23C-9972-41CC-9BF6-15086CCE74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0730-43FD-4D52-8515-5936DD09F2B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E23C-9972-41CC-9BF6-15086CCE74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0730-43FD-4D52-8515-5936DD09F2B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E23C-9972-41CC-9BF6-15086CCE74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0730-43FD-4D52-8515-5936DD09F2B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E23C-9972-41CC-9BF6-15086CCE74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0730-43FD-4D52-8515-5936DD09F2B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E23C-9972-41CC-9BF6-15086CCE74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0730-43FD-4D52-8515-5936DD09F2B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E23C-9972-41CC-9BF6-15086CCE74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0730-43FD-4D52-8515-5936DD09F2B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E23C-9972-41CC-9BF6-15086CCE74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0730-43FD-4D52-8515-5936DD09F2B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E23C-9972-41CC-9BF6-15086CCE74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50730-43FD-4D52-8515-5936DD09F2B8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1E23C-9972-41CC-9BF6-15086CCE743D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E: Procédé de séparation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par: Billy et Alexis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1. </a:t>
            </a:r>
            <a:r>
              <a:rPr lang="fr-CA" dirty="0"/>
              <a:t>S</a:t>
            </a:r>
            <a:r>
              <a:rPr lang="fr-CA" dirty="0" smtClean="0"/>
              <a:t>ÉDIMENTATION</a:t>
            </a:r>
            <a:endParaRPr lang="fr-CA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483768" y="2060848"/>
            <a:ext cx="4464496" cy="273630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7" name="Forme libre 6"/>
          <p:cNvSpPr/>
          <p:nvPr/>
        </p:nvSpPr>
        <p:spPr>
          <a:xfrm>
            <a:off x="2478795" y="2544896"/>
            <a:ext cx="4461832" cy="275422"/>
          </a:xfrm>
          <a:custGeom>
            <a:avLst/>
            <a:gdLst>
              <a:gd name="connsiteX0" fmla="*/ 0 w 4461832"/>
              <a:gd name="connsiteY0" fmla="*/ 275422 h 275422"/>
              <a:gd name="connsiteX1" fmla="*/ 209321 w 4461832"/>
              <a:gd name="connsiteY1" fmla="*/ 264405 h 275422"/>
              <a:gd name="connsiteX2" fmla="*/ 297456 w 4461832"/>
              <a:gd name="connsiteY2" fmla="*/ 220338 h 275422"/>
              <a:gd name="connsiteX3" fmla="*/ 374574 w 4461832"/>
              <a:gd name="connsiteY3" fmla="*/ 187287 h 275422"/>
              <a:gd name="connsiteX4" fmla="*/ 473725 w 4461832"/>
              <a:gd name="connsiteY4" fmla="*/ 110169 h 275422"/>
              <a:gd name="connsiteX5" fmla="*/ 506776 w 4461832"/>
              <a:gd name="connsiteY5" fmla="*/ 66102 h 275422"/>
              <a:gd name="connsiteX6" fmla="*/ 550844 w 4461832"/>
              <a:gd name="connsiteY6" fmla="*/ 0 h 275422"/>
              <a:gd name="connsiteX7" fmla="*/ 583894 w 4461832"/>
              <a:gd name="connsiteY7" fmla="*/ 22034 h 275422"/>
              <a:gd name="connsiteX8" fmla="*/ 638978 w 4461832"/>
              <a:gd name="connsiteY8" fmla="*/ 88135 h 275422"/>
              <a:gd name="connsiteX9" fmla="*/ 705080 w 4461832"/>
              <a:gd name="connsiteY9" fmla="*/ 110169 h 275422"/>
              <a:gd name="connsiteX10" fmla="*/ 892366 w 4461832"/>
              <a:gd name="connsiteY10" fmla="*/ 198304 h 275422"/>
              <a:gd name="connsiteX11" fmla="*/ 980501 w 4461832"/>
              <a:gd name="connsiteY11" fmla="*/ 220338 h 275422"/>
              <a:gd name="connsiteX12" fmla="*/ 1355075 w 4461832"/>
              <a:gd name="connsiteY12" fmla="*/ 187287 h 275422"/>
              <a:gd name="connsiteX13" fmla="*/ 1421176 w 4461832"/>
              <a:gd name="connsiteY13" fmla="*/ 165253 h 275422"/>
              <a:gd name="connsiteX14" fmla="*/ 1487277 w 4461832"/>
              <a:gd name="connsiteY14" fmla="*/ 110169 h 275422"/>
              <a:gd name="connsiteX15" fmla="*/ 1542362 w 4461832"/>
              <a:gd name="connsiteY15" fmla="*/ 44068 h 275422"/>
              <a:gd name="connsiteX16" fmla="*/ 1608463 w 4461832"/>
              <a:gd name="connsiteY16" fmla="*/ 11017 h 275422"/>
              <a:gd name="connsiteX17" fmla="*/ 1740665 w 4461832"/>
              <a:gd name="connsiteY17" fmla="*/ 165253 h 275422"/>
              <a:gd name="connsiteX18" fmla="*/ 1773716 w 4461832"/>
              <a:gd name="connsiteY18" fmla="*/ 198304 h 275422"/>
              <a:gd name="connsiteX19" fmla="*/ 1806766 w 4461832"/>
              <a:gd name="connsiteY19" fmla="*/ 209321 h 275422"/>
              <a:gd name="connsiteX20" fmla="*/ 1839817 w 4461832"/>
              <a:gd name="connsiteY20" fmla="*/ 231355 h 275422"/>
              <a:gd name="connsiteX21" fmla="*/ 1905918 w 4461832"/>
              <a:gd name="connsiteY21" fmla="*/ 242371 h 275422"/>
              <a:gd name="connsiteX22" fmla="*/ 1938969 w 4461832"/>
              <a:gd name="connsiteY22" fmla="*/ 253388 h 275422"/>
              <a:gd name="connsiteX23" fmla="*/ 2236424 w 4461832"/>
              <a:gd name="connsiteY23" fmla="*/ 242371 h 275422"/>
              <a:gd name="connsiteX24" fmla="*/ 2302525 w 4461832"/>
              <a:gd name="connsiteY24" fmla="*/ 187287 h 275422"/>
              <a:gd name="connsiteX25" fmla="*/ 2335576 w 4461832"/>
              <a:gd name="connsiteY25" fmla="*/ 165253 h 275422"/>
              <a:gd name="connsiteX26" fmla="*/ 2401677 w 4461832"/>
              <a:gd name="connsiteY26" fmla="*/ 110169 h 275422"/>
              <a:gd name="connsiteX27" fmla="*/ 2456762 w 4461832"/>
              <a:gd name="connsiteY27" fmla="*/ 55085 h 275422"/>
              <a:gd name="connsiteX28" fmla="*/ 2500829 w 4461832"/>
              <a:gd name="connsiteY28" fmla="*/ 77118 h 275422"/>
              <a:gd name="connsiteX29" fmla="*/ 2533880 w 4461832"/>
              <a:gd name="connsiteY29" fmla="*/ 121186 h 275422"/>
              <a:gd name="connsiteX30" fmla="*/ 2588964 w 4461832"/>
              <a:gd name="connsiteY30" fmla="*/ 198304 h 275422"/>
              <a:gd name="connsiteX31" fmla="*/ 2622015 w 4461832"/>
              <a:gd name="connsiteY31" fmla="*/ 220338 h 275422"/>
              <a:gd name="connsiteX32" fmla="*/ 2875403 w 4461832"/>
              <a:gd name="connsiteY32" fmla="*/ 198304 h 275422"/>
              <a:gd name="connsiteX33" fmla="*/ 2963538 w 4461832"/>
              <a:gd name="connsiteY33" fmla="*/ 176270 h 275422"/>
              <a:gd name="connsiteX34" fmla="*/ 3040656 w 4461832"/>
              <a:gd name="connsiteY34" fmla="*/ 132203 h 275422"/>
              <a:gd name="connsiteX35" fmla="*/ 3073706 w 4461832"/>
              <a:gd name="connsiteY35" fmla="*/ 121186 h 275422"/>
              <a:gd name="connsiteX36" fmla="*/ 3139807 w 4461832"/>
              <a:gd name="connsiteY36" fmla="*/ 55085 h 275422"/>
              <a:gd name="connsiteX37" fmla="*/ 3194892 w 4461832"/>
              <a:gd name="connsiteY37" fmla="*/ 121186 h 275422"/>
              <a:gd name="connsiteX38" fmla="*/ 3260993 w 4461832"/>
              <a:gd name="connsiteY38" fmla="*/ 209321 h 275422"/>
              <a:gd name="connsiteX39" fmla="*/ 3294044 w 4461832"/>
              <a:gd name="connsiteY39" fmla="*/ 220338 h 275422"/>
              <a:gd name="connsiteX40" fmla="*/ 3426246 w 4461832"/>
              <a:gd name="connsiteY40" fmla="*/ 242371 h 275422"/>
              <a:gd name="connsiteX41" fmla="*/ 3657600 w 4461832"/>
              <a:gd name="connsiteY41" fmla="*/ 220338 h 275422"/>
              <a:gd name="connsiteX42" fmla="*/ 3690651 w 4461832"/>
              <a:gd name="connsiteY42" fmla="*/ 209321 h 275422"/>
              <a:gd name="connsiteX43" fmla="*/ 3767769 w 4461832"/>
              <a:gd name="connsiteY43" fmla="*/ 154237 h 275422"/>
              <a:gd name="connsiteX44" fmla="*/ 3800819 w 4461832"/>
              <a:gd name="connsiteY44" fmla="*/ 121186 h 275422"/>
              <a:gd name="connsiteX45" fmla="*/ 3844887 w 4461832"/>
              <a:gd name="connsiteY45" fmla="*/ 55085 h 275422"/>
              <a:gd name="connsiteX46" fmla="*/ 3855904 w 4461832"/>
              <a:gd name="connsiteY46" fmla="*/ 22034 h 275422"/>
              <a:gd name="connsiteX47" fmla="*/ 3922005 w 4461832"/>
              <a:gd name="connsiteY47" fmla="*/ 110169 h 275422"/>
              <a:gd name="connsiteX48" fmla="*/ 3999123 w 4461832"/>
              <a:gd name="connsiteY48" fmla="*/ 198304 h 275422"/>
              <a:gd name="connsiteX49" fmla="*/ 4032174 w 4461832"/>
              <a:gd name="connsiteY49" fmla="*/ 220338 h 275422"/>
              <a:gd name="connsiteX50" fmla="*/ 4098275 w 4461832"/>
              <a:gd name="connsiteY50" fmla="*/ 242371 h 275422"/>
              <a:gd name="connsiteX51" fmla="*/ 4252511 w 4461832"/>
              <a:gd name="connsiteY51" fmla="*/ 231355 h 275422"/>
              <a:gd name="connsiteX52" fmla="*/ 4296578 w 4461832"/>
              <a:gd name="connsiteY52" fmla="*/ 209321 h 275422"/>
              <a:gd name="connsiteX53" fmla="*/ 4329629 w 4461832"/>
              <a:gd name="connsiteY53" fmla="*/ 198304 h 275422"/>
              <a:gd name="connsiteX54" fmla="*/ 4351663 w 4461832"/>
              <a:gd name="connsiteY54" fmla="*/ 165253 h 275422"/>
              <a:gd name="connsiteX55" fmla="*/ 4384713 w 4461832"/>
              <a:gd name="connsiteY55" fmla="*/ 132203 h 275422"/>
              <a:gd name="connsiteX56" fmla="*/ 4439798 w 4461832"/>
              <a:gd name="connsiteY56" fmla="*/ 66102 h 275422"/>
              <a:gd name="connsiteX57" fmla="*/ 4461832 w 4461832"/>
              <a:gd name="connsiteY57" fmla="*/ 77118 h 27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461832" h="275422">
                <a:moveTo>
                  <a:pt x="0" y="275422"/>
                </a:moveTo>
                <a:cubicBezTo>
                  <a:pt x="69774" y="271750"/>
                  <a:pt x="139738" y="270731"/>
                  <a:pt x="209321" y="264405"/>
                </a:cubicBezTo>
                <a:cubicBezTo>
                  <a:pt x="239682" y="261645"/>
                  <a:pt x="274830" y="231651"/>
                  <a:pt x="297456" y="220338"/>
                </a:cubicBezTo>
                <a:cubicBezTo>
                  <a:pt x="388626" y="174754"/>
                  <a:pt x="259958" y="256056"/>
                  <a:pt x="374574" y="187287"/>
                </a:cubicBezTo>
                <a:cubicBezTo>
                  <a:pt x="418459" y="160956"/>
                  <a:pt x="442648" y="146426"/>
                  <a:pt x="473725" y="110169"/>
                </a:cubicBezTo>
                <a:cubicBezTo>
                  <a:pt x="485674" y="96228"/>
                  <a:pt x="496246" y="81144"/>
                  <a:pt x="506776" y="66102"/>
                </a:cubicBezTo>
                <a:cubicBezTo>
                  <a:pt x="521962" y="44408"/>
                  <a:pt x="550844" y="0"/>
                  <a:pt x="550844" y="0"/>
                </a:cubicBezTo>
                <a:cubicBezTo>
                  <a:pt x="561861" y="7345"/>
                  <a:pt x="574532" y="12671"/>
                  <a:pt x="583894" y="22034"/>
                </a:cubicBezTo>
                <a:cubicBezTo>
                  <a:pt x="613034" y="51175"/>
                  <a:pt x="598372" y="65577"/>
                  <a:pt x="638978" y="88135"/>
                </a:cubicBezTo>
                <a:cubicBezTo>
                  <a:pt x="659281" y="99414"/>
                  <a:pt x="684065" y="100279"/>
                  <a:pt x="705080" y="110169"/>
                </a:cubicBezTo>
                <a:cubicBezTo>
                  <a:pt x="767509" y="139547"/>
                  <a:pt x="824710" y="184773"/>
                  <a:pt x="892366" y="198304"/>
                </a:cubicBezTo>
                <a:cubicBezTo>
                  <a:pt x="958838" y="211598"/>
                  <a:pt x="929687" y="203399"/>
                  <a:pt x="980501" y="220338"/>
                </a:cubicBezTo>
                <a:cubicBezTo>
                  <a:pt x="1105359" y="209321"/>
                  <a:pt x="1230700" y="202834"/>
                  <a:pt x="1355075" y="187287"/>
                </a:cubicBezTo>
                <a:cubicBezTo>
                  <a:pt x="1378121" y="184406"/>
                  <a:pt x="1421176" y="165253"/>
                  <a:pt x="1421176" y="165253"/>
                </a:cubicBezTo>
                <a:cubicBezTo>
                  <a:pt x="1517745" y="68687"/>
                  <a:pt x="1395241" y="186867"/>
                  <a:pt x="1487277" y="110169"/>
                </a:cubicBezTo>
                <a:cubicBezTo>
                  <a:pt x="1595569" y="19924"/>
                  <a:pt x="1455701" y="130729"/>
                  <a:pt x="1542362" y="44068"/>
                </a:cubicBezTo>
                <a:cubicBezTo>
                  <a:pt x="1563720" y="22710"/>
                  <a:pt x="1581581" y="19978"/>
                  <a:pt x="1608463" y="11017"/>
                </a:cubicBezTo>
                <a:cubicBezTo>
                  <a:pt x="1693260" y="124080"/>
                  <a:pt x="1648597" y="73185"/>
                  <a:pt x="1740665" y="165253"/>
                </a:cubicBezTo>
                <a:cubicBezTo>
                  <a:pt x="1751682" y="176270"/>
                  <a:pt x="1758935" y="193377"/>
                  <a:pt x="1773716" y="198304"/>
                </a:cubicBezTo>
                <a:cubicBezTo>
                  <a:pt x="1784733" y="201976"/>
                  <a:pt x="1796379" y="204128"/>
                  <a:pt x="1806766" y="209321"/>
                </a:cubicBezTo>
                <a:cubicBezTo>
                  <a:pt x="1818609" y="215243"/>
                  <a:pt x="1827256" y="227168"/>
                  <a:pt x="1839817" y="231355"/>
                </a:cubicBezTo>
                <a:cubicBezTo>
                  <a:pt x="1861008" y="238419"/>
                  <a:pt x="1883884" y="238699"/>
                  <a:pt x="1905918" y="242371"/>
                </a:cubicBezTo>
                <a:cubicBezTo>
                  <a:pt x="1916935" y="246043"/>
                  <a:pt x="1927356" y="253388"/>
                  <a:pt x="1938969" y="253388"/>
                </a:cubicBezTo>
                <a:cubicBezTo>
                  <a:pt x="2038189" y="253388"/>
                  <a:pt x="2137697" y="252244"/>
                  <a:pt x="2236424" y="242371"/>
                </a:cubicBezTo>
                <a:cubicBezTo>
                  <a:pt x="2255077" y="240506"/>
                  <a:pt x="2292309" y="195800"/>
                  <a:pt x="2302525" y="187287"/>
                </a:cubicBezTo>
                <a:cubicBezTo>
                  <a:pt x="2312697" y="178810"/>
                  <a:pt x="2325404" y="173729"/>
                  <a:pt x="2335576" y="165253"/>
                </a:cubicBezTo>
                <a:cubicBezTo>
                  <a:pt x="2420408" y="94561"/>
                  <a:pt x="2319615" y="164879"/>
                  <a:pt x="2401677" y="110169"/>
                </a:cubicBezTo>
                <a:cubicBezTo>
                  <a:pt x="2411470" y="95479"/>
                  <a:pt x="2432279" y="55085"/>
                  <a:pt x="2456762" y="55085"/>
                </a:cubicBezTo>
                <a:cubicBezTo>
                  <a:pt x="2473185" y="55085"/>
                  <a:pt x="2486140" y="69774"/>
                  <a:pt x="2500829" y="77118"/>
                </a:cubicBezTo>
                <a:cubicBezTo>
                  <a:pt x="2511846" y="91807"/>
                  <a:pt x="2523208" y="106244"/>
                  <a:pt x="2533880" y="121186"/>
                </a:cubicBezTo>
                <a:cubicBezTo>
                  <a:pt x="2549523" y="143087"/>
                  <a:pt x="2570953" y="180294"/>
                  <a:pt x="2588964" y="198304"/>
                </a:cubicBezTo>
                <a:cubicBezTo>
                  <a:pt x="2598327" y="207667"/>
                  <a:pt x="2610998" y="212993"/>
                  <a:pt x="2622015" y="220338"/>
                </a:cubicBezTo>
                <a:cubicBezTo>
                  <a:pt x="2664390" y="217311"/>
                  <a:pt x="2818593" y="208329"/>
                  <a:pt x="2875403" y="198304"/>
                </a:cubicBezTo>
                <a:cubicBezTo>
                  <a:pt x="2905225" y="193041"/>
                  <a:pt x="2963538" y="176270"/>
                  <a:pt x="2963538" y="176270"/>
                </a:cubicBezTo>
                <a:cubicBezTo>
                  <a:pt x="2996731" y="154142"/>
                  <a:pt x="3001518" y="148976"/>
                  <a:pt x="3040656" y="132203"/>
                </a:cubicBezTo>
                <a:cubicBezTo>
                  <a:pt x="3051330" y="127629"/>
                  <a:pt x="3062689" y="124858"/>
                  <a:pt x="3073706" y="121186"/>
                </a:cubicBezTo>
                <a:cubicBezTo>
                  <a:pt x="3095740" y="99152"/>
                  <a:pt x="3117773" y="33052"/>
                  <a:pt x="3139807" y="55085"/>
                </a:cubicBezTo>
                <a:cubicBezTo>
                  <a:pt x="3164173" y="79450"/>
                  <a:pt x="3179554" y="90509"/>
                  <a:pt x="3194892" y="121186"/>
                </a:cubicBezTo>
                <a:cubicBezTo>
                  <a:pt x="3225781" y="182964"/>
                  <a:pt x="3199213" y="174018"/>
                  <a:pt x="3260993" y="209321"/>
                </a:cubicBezTo>
                <a:cubicBezTo>
                  <a:pt x="3271076" y="215083"/>
                  <a:pt x="3282778" y="217521"/>
                  <a:pt x="3294044" y="220338"/>
                </a:cubicBezTo>
                <a:cubicBezTo>
                  <a:pt x="3337008" y="231079"/>
                  <a:pt x="3382710" y="236152"/>
                  <a:pt x="3426246" y="242371"/>
                </a:cubicBezTo>
                <a:cubicBezTo>
                  <a:pt x="3503364" y="235027"/>
                  <a:pt x="3580731" y="229946"/>
                  <a:pt x="3657600" y="220338"/>
                </a:cubicBezTo>
                <a:cubicBezTo>
                  <a:pt x="3669123" y="218898"/>
                  <a:pt x="3681201" y="216071"/>
                  <a:pt x="3690651" y="209321"/>
                </a:cubicBezTo>
                <a:cubicBezTo>
                  <a:pt x="3782136" y="143974"/>
                  <a:pt x="3693093" y="179127"/>
                  <a:pt x="3767769" y="154237"/>
                </a:cubicBezTo>
                <a:cubicBezTo>
                  <a:pt x="3778786" y="143220"/>
                  <a:pt x="3791254" y="133484"/>
                  <a:pt x="3800819" y="121186"/>
                </a:cubicBezTo>
                <a:cubicBezTo>
                  <a:pt x="3817077" y="100283"/>
                  <a:pt x="3844887" y="55085"/>
                  <a:pt x="3844887" y="55085"/>
                </a:cubicBezTo>
                <a:cubicBezTo>
                  <a:pt x="3848559" y="44068"/>
                  <a:pt x="3846454" y="15284"/>
                  <a:pt x="3855904" y="22034"/>
                </a:cubicBezTo>
                <a:cubicBezTo>
                  <a:pt x="3885787" y="43379"/>
                  <a:pt x="3899615" y="81062"/>
                  <a:pt x="3922005" y="110169"/>
                </a:cubicBezTo>
                <a:cubicBezTo>
                  <a:pt x="3943265" y="137807"/>
                  <a:pt x="3971006" y="174873"/>
                  <a:pt x="3999123" y="198304"/>
                </a:cubicBezTo>
                <a:cubicBezTo>
                  <a:pt x="4009295" y="206781"/>
                  <a:pt x="4020074" y="214960"/>
                  <a:pt x="4032174" y="220338"/>
                </a:cubicBezTo>
                <a:cubicBezTo>
                  <a:pt x="4053398" y="229771"/>
                  <a:pt x="4098275" y="242371"/>
                  <a:pt x="4098275" y="242371"/>
                </a:cubicBezTo>
                <a:cubicBezTo>
                  <a:pt x="4149687" y="238699"/>
                  <a:pt x="4201669" y="239828"/>
                  <a:pt x="4252511" y="231355"/>
                </a:cubicBezTo>
                <a:cubicBezTo>
                  <a:pt x="4268710" y="228655"/>
                  <a:pt x="4281483" y="215790"/>
                  <a:pt x="4296578" y="209321"/>
                </a:cubicBezTo>
                <a:cubicBezTo>
                  <a:pt x="4307252" y="204746"/>
                  <a:pt x="4318612" y="201976"/>
                  <a:pt x="4329629" y="198304"/>
                </a:cubicBezTo>
                <a:cubicBezTo>
                  <a:pt x="4336974" y="187287"/>
                  <a:pt x="4343186" y="175425"/>
                  <a:pt x="4351663" y="165253"/>
                </a:cubicBezTo>
                <a:cubicBezTo>
                  <a:pt x="4361637" y="153284"/>
                  <a:pt x="4376456" y="145415"/>
                  <a:pt x="4384713" y="132203"/>
                </a:cubicBezTo>
                <a:cubicBezTo>
                  <a:pt x="4407499" y="95744"/>
                  <a:pt x="4390076" y="66102"/>
                  <a:pt x="4439798" y="66102"/>
                </a:cubicBezTo>
                <a:cubicBezTo>
                  <a:pt x="4448009" y="66102"/>
                  <a:pt x="4454487" y="73446"/>
                  <a:pt x="4461832" y="7711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2987824" y="3140968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4067944" y="4005064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lèche vers le bas 11"/>
          <p:cNvSpPr/>
          <p:nvPr/>
        </p:nvSpPr>
        <p:spPr>
          <a:xfrm>
            <a:off x="3131840" y="3645024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lèche vers le bas 12"/>
          <p:cNvSpPr/>
          <p:nvPr/>
        </p:nvSpPr>
        <p:spPr>
          <a:xfrm flipV="1">
            <a:off x="4139952" y="3717032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orme libre 21"/>
          <p:cNvSpPr/>
          <p:nvPr/>
        </p:nvSpPr>
        <p:spPr>
          <a:xfrm>
            <a:off x="6012160" y="3212977"/>
            <a:ext cx="72008" cy="72008"/>
          </a:xfrm>
          <a:custGeom>
            <a:avLst/>
            <a:gdLst>
              <a:gd name="connsiteX0" fmla="*/ 34022 w 91015"/>
              <a:gd name="connsiteY0" fmla="*/ 5508 h 88769"/>
              <a:gd name="connsiteX1" fmla="*/ 89106 w 91015"/>
              <a:gd name="connsiteY1" fmla="*/ 49575 h 88769"/>
              <a:gd name="connsiteX2" fmla="*/ 78089 w 91015"/>
              <a:gd name="connsiteY2" fmla="*/ 82626 h 88769"/>
              <a:gd name="connsiteX3" fmla="*/ 11988 w 91015"/>
              <a:gd name="connsiteY3" fmla="*/ 71609 h 88769"/>
              <a:gd name="connsiteX4" fmla="*/ 23005 w 91015"/>
              <a:gd name="connsiteY4" fmla="*/ 16524 h 88769"/>
              <a:gd name="connsiteX5" fmla="*/ 34022 w 91015"/>
              <a:gd name="connsiteY5" fmla="*/ 5508 h 88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015" h="88769">
                <a:moveTo>
                  <a:pt x="34022" y="5508"/>
                </a:moveTo>
                <a:cubicBezTo>
                  <a:pt x="45039" y="11016"/>
                  <a:pt x="83243" y="14399"/>
                  <a:pt x="89106" y="49575"/>
                </a:cubicBezTo>
                <a:cubicBezTo>
                  <a:pt x="91015" y="61030"/>
                  <a:pt x="81761" y="71609"/>
                  <a:pt x="78089" y="82626"/>
                </a:cubicBezTo>
                <a:cubicBezTo>
                  <a:pt x="56055" y="78954"/>
                  <a:pt x="26288" y="88769"/>
                  <a:pt x="11988" y="71609"/>
                </a:cubicBezTo>
                <a:cubicBezTo>
                  <a:pt x="0" y="57224"/>
                  <a:pt x="12618" y="32104"/>
                  <a:pt x="23005" y="16524"/>
                </a:cubicBezTo>
                <a:cubicBezTo>
                  <a:pt x="29447" y="6862"/>
                  <a:pt x="23005" y="0"/>
                  <a:pt x="34022" y="550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Forme libre 24"/>
          <p:cNvSpPr/>
          <p:nvPr/>
        </p:nvSpPr>
        <p:spPr>
          <a:xfrm>
            <a:off x="6156176" y="3645025"/>
            <a:ext cx="144016" cy="72008"/>
          </a:xfrm>
          <a:custGeom>
            <a:avLst/>
            <a:gdLst>
              <a:gd name="connsiteX0" fmla="*/ 34022 w 91015"/>
              <a:gd name="connsiteY0" fmla="*/ 5508 h 88769"/>
              <a:gd name="connsiteX1" fmla="*/ 89106 w 91015"/>
              <a:gd name="connsiteY1" fmla="*/ 49575 h 88769"/>
              <a:gd name="connsiteX2" fmla="*/ 78089 w 91015"/>
              <a:gd name="connsiteY2" fmla="*/ 82626 h 88769"/>
              <a:gd name="connsiteX3" fmla="*/ 11988 w 91015"/>
              <a:gd name="connsiteY3" fmla="*/ 71609 h 88769"/>
              <a:gd name="connsiteX4" fmla="*/ 23005 w 91015"/>
              <a:gd name="connsiteY4" fmla="*/ 16524 h 88769"/>
              <a:gd name="connsiteX5" fmla="*/ 34022 w 91015"/>
              <a:gd name="connsiteY5" fmla="*/ 5508 h 88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015" h="88769">
                <a:moveTo>
                  <a:pt x="34022" y="5508"/>
                </a:moveTo>
                <a:cubicBezTo>
                  <a:pt x="45039" y="11016"/>
                  <a:pt x="83243" y="14399"/>
                  <a:pt x="89106" y="49575"/>
                </a:cubicBezTo>
                <a:cubicBezTo>
                  <a:pt x="91015" y="61030"/>
                  <a:pt x="81761" y="71609"/>
                  <a:pt x="78089" y="82626"/>
                </a:cubicBezTo>
                <a:cubicBezTo>
                  <a:pt x="56055" y="78954"/>
                  <a:pt x="26288" y="88769"/>
                  <a:pt x="11988" y="71609"/>
                </a:cubicBezTo>
                <a:cubicBezTo>
                  <a:pt x="0" y="57224"/>
                  <a:pt x="12618" y="32104"/>
                  <a:pt x="23005" y="16524"/>
                </a:cubicBezTo>
                <a:cubicBezTo>
                  <a:pt x="29447" y="6862"/>
                  <a:pt x="23005" y="0"/>
                  <a:pt x="34022" y="550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Forme libre 25"/>
          <p:cNvSpPr/>
          <p:nvPr/>
        </p:nvSpPr>
        <p:spPr>
          <a:xfrm>
            <a:off x="5580112" y="3284985"/>
            <a:ext cx="72008" cy="144016"/>
          </a:xfrm>
          <a:custGeom>
            <a:avLst/>
            <a:gdLst>
              <a:gd name="connsiteX0" fmla="*/ 34022 w 91015"/>
              <a:gd name="connsiteY0" fmla="*/ 5508 h 88769"/>
              <a:gd name="connsiteX1" fmla="*/ 89106 w 91015"/>
              <a:gd name="connsiteY1" fmla="*/ 49575 h 88769"/>
              <a:gd name="connsiteX2" fmla="*/ 78089 w 91015"/>
              <a:gd name="connsiteY2" fmla="*/ 82626 h 88769"/>
              <a:gd name="connsiteX3" fmla="*/ 11988 w 91015"/>
              <a:gd name="connsiteY3" fmla="*/ 71609 h 88769"/>
              <a:gd name="connsiteX4" fmla="*/ 23005 w 91015"/>
              <a:gd name="connsiteY4" fmla="*/ 16524 h 88769"/>
              <a:gd name="connsiteX5" fmla="*/ 34022 w 91015"/>
              <a:gd name="connsiteY5" fmla="*/ 5508 h 88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015" h="88769">
                <a:moveTo>
                  <a:pt x="34022" y="5508"/>
                </a:moveTo>
                <a:cubicBezTo>
                  <a:pt x="45039" y="11016"/>
                  <a:pt x="83243" y="14399"/>
                  <a:pt x="89106" y="49575"/>
                </a:cubicBezTo>
                <a:cubicBezTo>
                  <a:pt x="91015" y="61030"/>
                  <a:pt x="81761" y="71609"/>
                  <a:pt x="78089" y="82626"/>
                </a:cubicBezTo>
                <a:cubicBezTo>
                  <a:pt x="56055" y="78954"/>
                  <a:pt x="26288" y="88769"/>
                  <a:pt x="11988" y="71609"/>
                </a:cubicBezTo>
                <a:cubicBezTo>
                  <a:pt x="0" y="57224"/>
                  <a:pt x="12618" y="32104"/>
                  <a:pt x="23005" y="16524"/>
                </a:cubicBezTo>
                <a:cubicBezTo>
                  <a:pt x="29447" y="6862"/>
                  <a:pt x="23005" y="0"/>
                  <a:pt x="34022" y="550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Forme libre 26"/>
          <p:cNvSpPr/>
          <p:nvPr/>
        </p:nvSpPr>
        <p:spPr>
          <a:xfrm>
            <a:off x="5724128" y="3645024"/>
            <a:ext cx="72008" cy="144016"/>
          </a:xfrm>
          <a:custGeom>
            <a:avLst/>
            <a:gdLst>
              <a:gd name="connsiteX0" fmla="*/ 34022 w 91015"/>
              <a:gd name="connsiteY0" fmla="*/ 5508 h 88769"/>
              <a:gd name="connsiteX1" fmla="*/ 89106 w 91015"/>
              <a:gd name="connsiteY1" fmla="*/ 49575 h 88769"/>
              <a:gd name="connsiteX2" fmla="*/ 78089 w 91015"/>
              <a:gd name="connsiteY2" fmla="*/ 82626 h 88769"/>
              <a:gd name="connsiteX3" fmla="*/ 11988 w 91015"/>
              <a:gd name="connsiteY3" fmla="*/ 71609 h 88769"/>
              <a:gd name="connsiteX4" fmla="*/ 23005 w 91015"/>
              <a:gd name="connsiteY4" fmla="*/ 16524 h 88769"/>
              <a:gd name="connsiteX5" fmla="*/ 34022 w 91015"/>
              <a:gd name="connsiteY5" fmla="*/ 5508 h 88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015" h="88769">
                <a:moveTo>
                  <a:pt x="34022" y="5508"/>
                </a:moveTo>
                <a:cubicBezTo>
                  <a:pt x="45039" y="11016"/>
                  <a:pt x="83243" y="14399"/>
                  <a:pt x="89106" y="49575"/>
                </a:cubicBezTo>
                <a:cubicBezTo>
                  <a:pt x="91015" y="61030"/>
                  <a:pt x="81761" y="71609"/>
                  <a:pt x="78089" y="82626"/>
                </a:cubicBezTo>
                <a:cubicBezTo>
                  <a:pt x="56055" y="78954"/>
                  <a:pt x="26288" y="88769"/>
                  <a:pt x="11988" y="71609"/>
                </a:cubicBezTo>
                <a:cubicBezTo>
                  <a:pt x="0" y="57224"/>
                  <a:pt x="12618" y="32104"/>
                  <a:pt x="23005" y="16524"/>
                </a:cubicBezTo>
                <a:cubicBezTo>
                  <a:pt x="29447" y="6862"/>
                  <a:pt x="23005" y="0"/>
                  <a:pt x="34022" y="550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Forme libre 27"/>
          <p:cNvSpPr/>
          <p:nvPr/>
        </p:nvSpPr>
        <p:spPr>
          <a:xfrm>
            <a:off x="5940152" y="4005064"/>
            <a:ext cx="144016" cy="45719"/>
          </a:xfrm>
          <a:custGeom>
            <a:avLst/>
            <a:gdLst>
              <a:gd name="connsiteX0" fmla="*/ 34022 w 91015"/>
              <a:gd name="connsiteY0" fmla="*/ 5508 h 88769"/>
              <a:gd name="connsiteX1" fmla="*/ 89106 w 91015"/>
              <a:gd name="connsiteY1" fmla="*/ 49575 h 88769"/>
              <a:gd name="connsiteX2" fmla="*/ 78089 w 91015"/>
              <a:gd name="connsiteY2" fmla="*/ 82626 h 88769"/>
              <a:gd name="connsiteX3" fmla="*/ 11988 w 91015"/>
              <a:gd name="connsiteY3" fmla="*/ 71609 h 88769"/>
              <a:gd name="connsiteX4" fmla="*/ 23005 w 91015"/>
              <a:gd name="connsiteY4" fmla="*/ 16524 h 88769"/>
              <a:gd name="connsiteX5" fmla="*/ 34022 w 91015"/>
              <a:gd name="connsiteY5" fmla="*/ 5508 h 88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015" h="88769">
                <a:moveTo>
                  <a:pt x="34022" y="5508"/>
                </a:moveTo>
                <a:cubicBezTo>
                  <a:pt x="45039" y="11016"/>
                  <a:pt x="83243" y="14399"/>
                  <a:pt x="89106" y="49575"/>
                </a:cubicBezTo>
                <a:cubicBezTo>
                  <a:pt x="91015" y="61030"/>
                  <a:pt x="81761" y="71609"/>
                  <a:pt x="78089" y="82626"/>
                </a:cubicBezTo>
                <a:cubicBezTo>
                  <a:pt x="56055" y="78954"/>
                  <a:pt x="26288" y="88769"/>
                  <a:pt x="11988" y="71609"/>
                </a:cubicBezTo>
                <a:cubicBezTo>
                  <a:pt x="0" y="57224"/>
                  <a:pt x="12618" y="32104"/>
                  <a:pt x="23005" y="16524"/>
                </a:cubicBezTo>
                <a:cubicBezTo>
                  <a:pt x="29447" y="6862"/>
                  <a:pt x="23005" y="0"/>
                  <a:pt x="34022" y="550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ZoneTexte 28"/>
          <p:cNvSpPr txBox="1"/>
          <p:nvPr/>
        </p:nvSpPr>
        <p:spPr>
          <a:xfrm>
            <a:off x="2195736" y="53012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sédiments</a:t>
            </a:r>
            <a:endParaRPr lang="fr-CA" dirty="0"/>
          </a:p>
        </p:txBody>
      </p:sp>
      <p:cxnSp>
        <p:nvCxnSpPr>
          <p:cNvPr id="31" name="Connecteur droit avec flèche 30"/>
          <p:cNvCxnSpPr>
            <a:stCxn id="29" idx="0"/>
          </p:cNvCxnSpPr>
          <p:nvPr/>
        </p:nvCxnSpPr>
        <p:spPr>
          <a:xfrm flipV="1">
            <a:off x="3023828" y="4293096"/>
            <a:ext cx="900100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5652120" y="609329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Laisser reposer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CA" dirty="0" smtClean="0"/>
              <a:t>2.Décantation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 rot="2405602">
            <a:off x="1415100" y="1908537"/>
            <a:ext cx="1512168" cy="23762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Forme libre 4"/>
          <p:cNvSpPr/>
          <p:nvPr/>
        </p:nvSpPr>
        <p:spPr>
          <a:xfrm>
            <a:off x="1564395" y="2443148"/>
            <a:ext cx="1927952" cy="300052"/>
          </a:xfrm>
          <a:custGeom>
            <a:avLst/>
            <a:gdLst>
              <a:gd name="connsiteX0" fmla="*/ 0 w 1927952"/>
              <a:gd name="connsiteY0" fmla="*/ 200900 h 300052"/>
              <a:gd name="connsiteX1" fmla="*/ 165253 w 1927952"/>
              <a:gd name="connsiteY1" fmla="*/ 178866 h 300052"/>
              <a:gd name="connsiteX2" fmla="*/ 198304 w 1927952"/>
              <a:gd name="connsiteY2" fmla="*/ 156833 h 300052"/>
              <a:gd name="connsiteX3" fmla="*/ 242371 w 1927952"/>
              <a:gd name="connsiteY3" fmla="*/ 112765 h 300052"/>
              <a:gd name="connsiteX4" fmla="*/ 286439 w 1927952"/>
              <a:gd name="connsiteY4" fmla="*/ 46664 h 300052"/>
              <a:gd name="connsiteX5" fmla="*/ 319489 w 1927952"/>
              <a:gd name="connsiteY5" fmla="*/ 57681 h 300052"/>
              <a:gd name="connsiteX6" fmla="*/ 330506 w 1927952"/>
              <a:gd name="connsiteY6" fmla="*/ 90732 h 300052"/>
              <a:gd name="connsiteX7" fmla="*/ 363557 w 1927952"/>
              <a:gd name="connsiteY7" fmla="*/ 134799 h 300052"/>
              <a:gd name="connsiteX8" fmla="*/ 528810 w 1927952"/>
              <a:gd name="connsiteY8" fmla="*/ 101748 h 300052"/>
              <a:gd name="connsiteX9" fmla="*/ 550844 w 1927952"/>
              <a:gd name="connsiteY9" fmla="*/ 68698 h 300052"/>
              <a:gd name="connsiteX10" fmla="*/ 583894 w 1927952"/>
              <a:gd name="connsiteY10" fmla="*/ 2597 h 300052"/>
              <a:gd name="connsiteX11" fmla="*/ 616945 w 1927952"/>
              <a:gd name="connsiteY11" fmla="*/ 24630 h 300052"/>
              <a:gd name="connsiteX12" fmla="*/ 661012 w 1927952"/>
              <a:gd name="connsiteY12" fmla="*/ 79715 h 300052"/>
              <a:gd name="connsiteX13" fmla="*/ 738130 w 1927952"/>
              <a:gd name="connsiteY13" fmla="*/ 156833 h 300052"/>
              <a:gd name="connsiteX14" fmla="*/ 903383 w 1927952"/>
              <a:gd name="connsiteY14" fmla="*/ 123782 h 300052"/>
              <a:gd name="connsiteX15" fmla="*/ 958468 w 1927952"/>
              <a:gd name="connsiteY15" fmla="*/ 90732 h 300052"/>
              <a:gd name="connsiteX16" fmla="*/ 1024569 w 1927952"/>
              <a:gd name="connsiteY16" fmla="*/ 68698 h 300052"/>
              <a:gd name="connsiteX17" fmla="*/ 1035586 w 1927952"/>
              <a:gd name="connsiteY17" fmla="*/ 35647 h 300052"/>
              <a:gd name="connsiteX18" fmla="*/ 1057619 w 1927952"/>
              <a:gd name="connsiteY18" fmla="*/ 79715 h 300052"/>
              <a:gd name="connsiteX19" fmla="*/ 1123721 w 1927952"/>
              <a:gd name="connsiteY19" fmla="*/ 200900 h 300052"/>
              <a:gd name="connsiteX20" fmla="*/ 1189822 w 1927952"/>
              <a:gd name="connsiteY20" fmla="*/ 222934 h 300052"/>
              <a:gd name="connsiteX21" fmla="*/ 1266940 w 1927952"/>
              <a:gd name="connsiteY21" fmla="*/ 211917 h 300052"/>
              <a:gd name="connsiteX22" fmla="*/ 1399142 w 1927952"/>
              <a:gd name="connsiteY22" fmla="*/ 134799 h 300052"/>
              <a:gd name="connsiteX23" fmla="*/ 1465244 w 1927952"/>
              <a:gd name="connsiteY23" fmla="*/ 79715 h 300052"/>
              <a:gd name="connsiteX24" fmla="*/ 1520328 w 1927952"/>
              <a:gd name="connsiteY24" fmla="*/ 145816 h 300052"/>
              <a:gd name="connsiteX25" fmla="*/ 1586429 w 1927952"/>
              <a:gd name="connsiteY25" fmla="*/ 189883 h 300052"/>
              <a:gd name="connsiteX26" fmla="*/ 1641513 w 1927952"/>
              <a:gd name="connsiteY26" fmla="*/ 222934 h 300052"/>
              <a:gd name="connsiteX27" fmla="*/ 1674564 w 1927952"/>
              <a:gd name="connsiteY27" fmla="*/ 244968 h 300052"/>
              <a:gd name="connsiteX28" fmla="*/ 1707615 w 1927952"/>
              <a:gd name="connsiteY28" fmla="*/ 255985 h 300052"/>
              <a:gd name="connsiteX29" fmla="*/ 1817783 w 1927952"/>
              <a:gd name="connsiteY29" fmla="*/ 233951 h 300052"/>
              <a:gd name="connsiteX30" fmla="*/ 1850834 w 1927952"/>
              <a:gd name="connsiteY30" fmla="*/ 211917 h 300052"/>
              <a:gd name="connsiteX31" fmla="*/ 1905918 w 1927952"/>
              <a:gd name="connsiteY31" fmla="*/ 267001 h 300052"/>
              <a:gd name="connsiteX32" fmla="*/ 1927952 w 1927952"/>
              <a:gd name="connsiteY32" fmla="*/ 300052 h 30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927952" h="300052">
                <a:moveTo>
                  <a:pt x="0" y="200900"/>
                </a:moveTo>
                <a:cubicBezTo>
                  <a:pt x="29545" y="198438"/>
                  <a:pt x="120250" y="201367"/>
                  <a:pt x="165253" y="178866"/>
                </a:cubicBezTo>
                <a:cubicBezTo>
                  <a:pt x="177096" y="172945"/>
                  <a:pt x="188251" y="165450"/>
                  <a:pt x="198304" y="156833"/>
                </a:cubicBezTo>
                <a:cubicBezTo>
                  <a:pt x="214077" y="143314"/>
                  <a:pt x="229394" y="128986"/>
                  <a:pt x="242371" y="112765"/>
                </a:cubicBezTo>
                <a:cubicBezTo>
                  <a:pt x="258914" y="92087"/>
                  <a:pt x="286439" y="46664"/>
                  <a:pt x="286439" y="46664"/>
                </a:cubicBezTo>
                <a:cubicBezTo>
                  <a:pt x="297456" y="50336"/>
                  <a:pt x="311278" y="49470"/>
                  <a:pt x="319489" y="57681"/>
                </a:cubicBezTo>
                <a:cubicBezTo>
                  <a:pt x="327700" y="65893"/>
                  <a:pt x="324744" y="80649"/>
                  <a:pt x="330506" y="90732"/>
                </a:cubicBezTo>
                <a:cubicBezTo>
                  <a:pt x="339616" y="106674"/>
                  <a:pt x="352540" y="120110"/>
                  <a:pt x="363557" y="134799"/>
                </a:cubicBezTo>
                <a:cubicBezTo>
                  <a:pt x="424136" y="129751"/>
                  <a:pt x="484363" y="146194"/>
                  <a:pt x="528810" y="101748"/>
                </a:cubicBezTo>
                <a:cubicBezTo>
                  <a:pt x="538173" y="92386"/>
                  <a:pt x="543499" y="79715"/>
                  <a:pt x="550844" y="68698"/>
                </a:cubicBezTo>
                <a:cubicBezTo>
                  <a:pt x="554453" y="57871"/>
                  <a:pt x="568637" y="5648"/>
                  <a:pt x="583894" y="2597"/>
                </a:cubicBezTo>
                <a:cubicBezTo>
                  <a:pt x="596877" y="0"/>
                  <a:pt x="607582" y="15267"/>
                  <a:pt x="616945" y="24630"/>
                </a:cubicBezTo>
                <a:cubicBezTo>
                  <a:pt x="633572" y="41257"/>
                  <a:pt x="645123" y="62381"/>
                  <a:pt x="661012" y="79715"/>
                </a:cubicBezTo>
                <a:cubicBezTo>
                  <a:pt x="685577" y="106513"/>
                  <a:pt x="738130" y="156833"/>
                  <a:pt x="738130" y="156833"/>
                </a:cubicBezTo>
                <a:cubicBezTo>
                  <a:pt x="851951" y="146486"/>
                  <a:pt x="832641" y="163083"/>
                  <a:pt x="903383" y="123782"/>
                </a:cubicBezTo>
                <a:cubicBezTo>
                  <a:pt x="922101" y="113383"/>
                  <a:pt x="938974" y="99593"/>
                  <a:pt x="958468" y="90732"/>
                </a:cubicBezTo>
                <a:cubicBezTo>
                  <a:pt x="979612" y="81121"/>
                  <a:pt x="1024569" y="68698"/>
                  <a:pt x="1024569" y="68698"/>
                </a:cubicBezTo>
                <a:cubicBezTo>
                  <a:pt x="1028241" y="57681"/>
                  <a:pt x="1024569" y="31975"/>
                  <a:pt x="1035586" y="35647"/>
                </a:cubicBezTo>
                <a:cubicBezTo>
                  <a:pt x="1051166" y="40841"/>
                  <a:pt x="1050949" y="64707"/>
                  <a:pt x="1057619" y="79715"/>
                </a:cubicBezTo>
                <a:cubicBezTo>
                  <a:pt x="1075140" y="119138"/>
                  <a:pt x="1087896" y="172240"/>
                  <a:pt x="1123721" y="200900"/>
                </a:cubicBezTo>
                <a:cubicBezTo>
                  <a:pt x="1141857" y="215409"/>
                  <a:pt x="1189822" y="222934"/>
                  <a:pt x="1189822" y="222934"/>
                </a:cubicBezTo>
                <a:cubicBezTo>
                  <a:pt x="1215528" y="219262"/>
                  <a:pt x="1243008" y="221994"/>
                  <a:pt x="1266940" y="211917"/>
                </a:cubicBezTo>
                <a:cubicBezTo>
                  <a:pt x="1313959" y="192119"/>
                  <a:pt x="1363068" y="170873"/>
                  <a:pt x="1399142" y="134799"/>
                </a:cubicBezTo>
                <a:cubicBezTo>
                  <a:pt x="1441556" y="92385"/>
                  <a:pt x="1419229" y="110390"/>
                  <a:pt x="1465244" y="79715"/>
                </a:cubicBezTo>
                <a:cubicBezTo>
                  <a:pt x="1579569" y="155931"/>
                  <a:pt x="1408510" y="33998"/>
                  <a:pt x="1520328" y="145816"/>
                </a:cubicBezTo>
                <a:cubicBezTo>
                  <a:pt x="1539053" y="164541"/>
                  <a:pt x="1564088" y="175666"/>
                  <a:pt x="1586429" y="189883"/>
                </a:cubicBezTo>
                <a:cubicBezTo>
                  <a:pt x="1604494" y="201379"/>
                  <a:pt x="1623696" y="211056"/>
                  <a:pt x="1641513" y="222934"/>
                </a:cubicBezTo>
                <a:cubicBezTo>
                  <a:pt x="1652530" y="230279"/>
                  <a:pt x="1662721" y="239047"/>
                  <a:pt x="1674564" y="244968"/>
                </a:cubicBezTo>
                <a:cubicBezTo>
                  <a:pt x="1684951" y="250161"/>
                  <a:pt x="1696598" y="252313"/>
                  <a:pt x="1707615" y="255985"/>
                </a:cubicBezTo>
                <a:cubicBezTo>
                  <a:pt x="1736036" y="251925"/>
                  <a:pt x="1787017" y="249334"/>
                  <a:pt x="1817783" y="233951"/>
                </a:cubicBezTo>
                <a:cubicBezTo>
                  <a:pt x="1829626" y="228029"/>
                  <a:pt x="1839817" y="219262"/>
                  <a:pt x="1850834" y="211917"/>
                </a:cubicBezTo>
                <a:cubicBezTo>
                  <a:pt x="1902863" y="229260"/>
                  <a:pt x="1873886" y="210945"/>
                  <a:pt x="1905918" y="267001"/>
                </a:cubicBezTo>
                <a:cubicBezTo>
                  <a:pt x="1912487" y="278497"/>
                  <a:pt x="1927952" y="300052"/>
                  <a:pt x="1927952" y="3000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1547664" y="371703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1979712" y="3789040"/>
            <a:ext cx="288032" cy="279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1763688" y="40050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1475656" y="278092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1907704" y="278092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2411760" y="278092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2915816" y="278092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 flipH="1">
            <a:off x="1259632" y="32129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 flipH="1">
            <a:off x="1412032" y="33653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 flipH="1">
            <a:off x="1547664" y="32129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 flipH="1">
            <a:off x="1691680" y="35010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 flipH="1">
            <a:off x="1835696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 flipH="1">
            <a:off x="1979712" y="35010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 flipH="1">
            <a:off x="2195736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/>
          <p:cNvSpPr/>
          <p:nvPr/>
        </p:nvSpPr>
        <p:spPr>
          <a:xfrm flipH="1">
            <a:off x="2339752" y="35730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Triangle isocèle 25"/>
          <p:cNvSpPr/>
          <p:nvPr/>
        </p:nvSpPr>
        <p:spPr>
          <a:xfrm>
            <a:off x="3851920" y="5157192"/>
            <a:ext cx="1944216" cy="1296144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Rectangle 26"/>
          <p:cNvSpPr/>
          <p:nvPr/>
        </p:nvSpPr>
        <p:spPr>
          <a:xfrm>
            <a:off x="4355976" y="3933056"/>
            <a:ext cx="936104" cy="18722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Ellipse 27"/>
          <p:cNvSpPr/>
          <p:nvPr/>
        </p:nvSpPr>
        <p:spPr>
          <a:xfrm>
            <a:off x="4355976" y="3789040"/>
            <a:ext cx="936104" cy="2880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Forme libre 28"/>
          <p:cNvSpPr/>
          <p:nvPr/>
        </p:nvSpPr>
        <p:spPr>
          <a:xfrm>
            <a:off x="4329629" y="5398265"/>
            <a:ext cx="958467" cy="209321"/>
          </a:xfrm>
          <a:custGeom>
            <a:avLst/>
            <a:gdLst>
              <a:gd name="connsiteX0" fmla="*/ 0 w 958467"/>
              <a:gd name="connsiteY0" fmla="*/ 121186 h 209321"/>
              <a:gd name="connsiteX1" fmla="*/ 143219 w 958467"/>
              <a:gd name="connsiteY1" fmla="*/ 121186 h 209321"/>
              <a:gd name="connsiteX2" fmla="*/ 209320 w 958467"/>
              <a:gd name="connsiteY2" fmla="*/ 55084 h 209321"/>
              <a:gd name="connsiteX3" fmla="*/ 242371 w 958467"/>
              <a:gd name="connsiteY3" fmla="*/ 33051 h 209321"/>
              <a:gd name="connsiteX4" fmla="*/ 253388 w 958467"/>
              <a:gd name="connsiteY4" fmla="*/ 66101 h 209321"/>
              <a:gd name="connsiteX5" fmla="*/ 264405 w 958467"/>
              <a:gd name="connsiteY5" fmla="*/ 121186 h 209321"/>
              <a:gd name="connsiteX6" fmla="*/ 308472 w 958467"/>
              <a:gd name="connsiteY6" fmla="*/ 143219 h 209321"/>
              <a:gd name="connsiteX7" fmla="*/ 418641 w 958467"/>
              <a:gd name="connsiteY7" fmla="*/ 121186 h 209321"/>
              <a:gd name="connsiteX8" fmla="*/ 451691 w 958467"/>
              <a:gd name="connsiteY8" fmla="*/ 99152 h 209321"/>
              <a:gd name="connsiteX9" fmla="*/ 462708 w 958467"/>
              <a:gd name="connsiteY9" fmla="*/ 66101 h 209321"/>
              <a:gd name="connsiteX10" fmla="*/ 484742 w 958467"/>
              <a:gd name="connsiteY10" fmla="*/ 33051 h 209321"/>
              <a:gd name="connsiteX11" fmla="*/ 473725 w 958467"/>
              <a:gd name="connsiteY11" fmla="*/ 0 h 209321"/>
              <a:gd name="connsiteX12" fmla="*/ 451691 w 958467"/>
              <a:gd name="connsiteY12" fmla="*/ 33051 h 209321"/>
              <a:gd name="connsiteX13" fmla="*/ 506776 w 958467"/>
              <a:gd name="connsiteY13" fmla="*/ 88135 h 209321"/>
              <a:gd name="connsiteX14" fmla="*/ 572877 w 958467"/>
              <a:gd name="connsiteY14" fmla="*/ 77118 h 209321"/>
              <a:gd name="connsiteX15" fmla="*/ 594911 w 958467"/>
              <a:gd name="connsiteY15" fmla="*/ 44068 h 209321"/>
              <a:gd name="connsiteX16" fmla="*/ 616944 w 958467"/>
              <a:gd name="connsiteY16" fmla="*/ 88135 h 209321"/>
              <a:gd name="connsiteX17" fmla="*/ 638978 w 958467"/>
              <a:gd name="connsiteY17" fmla="*/ 121186 h 209321"/>
              <a:gd name="connsiteX18" fmla="*/ 672029 w 958467"/>
              <a:gd name="connsiteY18" fmla="*/ 187287 h 209321"/>
              <a:gd name="connsiteX19" fmla="*/ 705079 w 958467"/>
              <a:gd name="connsiteY19" fmla="*/ 209321 h 209321"/>
              <a:gd name="connsiteX20" fmla="*/ 815248 w 958467"/>
              <a:gd name="connsiteY20" fmla="*/ 198304 h 209321"/>
              <a:gd name="connsiteX21" fmla="*/ 881349 w 958467"/>
              <a:gd name="connsiteY21" fmla="*/ 154236 h 209321"/>
              <a:gd name="connsiteX22" fmla="*/ 914400 w 958467"/>
              <a:gd name="connsiteY22" fmla="*/ 132202 h 209321"/>
              <a:gd name="connsiteX23" fmla="*/ 958467 w 958467"/>
              <a:gd name="connsiteY23" fmla="*/ 77118 h 20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58467" h="209321">
                <a:moveTo>
                  <a:pt x="0" y="121186"/>
                </a:moveTo>
                <a:cubicBezTo>
                  <a:pt x="38055" y="126622"/>
                  <a:pt x="104130" y="143988"/>
                  <a:pt x="143219" y="121186"/>
                </a:cubicBezTo>
                <a:cubicBezTo>
                  <a:pt x="170135" y="105485"/>
                  <a:pt x="183392" y="72368"/>
                  <a:pt x="209320" y="55084"/>
                </a:cubicBezTo>
                <a:lnTo>
                  <a:pt x="242371" y="33051"/>
                </a:lnTo>
                <a:cubicBezTo>
                  <a:pt x="246043" y="44068"/>
                  <a:pt x="250571" y="54835"/>
                  <a:pt x="253388" y="66101"/>
                </a:cubicBezTo>
                <a:cubicBezTo>
                  <a:pt x="257930" y="84267"/>
                  <a:pt x="253521" y="105949"/>
                  <a:pt x="264405" y="121186"/>
                </a:cubicBezTo>
                <a:cubicBezTo>
                  <a:pt x="273950" y="134550"/>
                  <a:pt x="293783" y="135875"/>
                  <a:pt x="308472" y="143219"/>
                </a:cubicBezTo>
                <a:cubicBezTo>
                  <a:pt x="336882" y="139160"/>
                  <a:pt x="387880" y="136566"/>
                  <a:pt x="418641" y="121186"/>
                </a:cubicBezTo>
                <a:cubicBezTo>
                  <a:pt x="430484" y="115265"/>
                  <a:pt x="440674" y="106497"/>
                  <a:pt x="451691" y="99152"/>
                </a:cubicBezTo>
                <a:cubicBezTo>
                  <a:pt x="455363" y="88135"/>
                  <a:pt x="457514" y="76488"/>
                  <a:pt x="462708" y="66101"/>
                </a:cubicBezTo>
                <a:cubicBezTo>
                  <a:pt x="468629" y="54258"/>
                  <a:pt x="482565" y="46111"/>
                  <a:pt x="484742" y="33051"/>
                </a:cubicBezTo>
                <a:cubicBezTo>
                  <a:pt x="486651" y="21596"/>
                  <a:pt x="477397" y="11017"/>
                  <a:pt x="473725" y="0"/>
                </a:cubicBezTo>
                <a:cubicBezTo>
                  <a:pt x="466380" y="11017"/>
                  <a:pt x="451691" y="19810"/>
                  <a:pt x="451691" y="33051"/>
                </a:cubicBezTo>
                <a:cubicBezTo>
                  <a:pt x="451691" y="78429"/>
                  <a:pt x="477398" y="78342"/>
                  <a:pt x="506776" y="88135"/>
                </a:cubicBezTo>
                <a:cubicBezTo>
                  <a:pt x="528810" y="84463"/>
                  <a:pt x="552898" y="87108"/>
                  <a:pt x="572877" y="77118"/>
                </a:cubicBezTo>
                <a:cubicBezTo>
                  <a:pt x="584720" y="71197"/>
                  <a:pt x="582066" y="40857"/>
                  <a:pt x="594911" y="44068"/>
                </a:cubicBezTo>
                <a:cubicBezTo>
                  <a:pt x="610843" y="48051"/>
                  <a:pt x="608796" y="73876"/>
                  <a:pt x="616944" y="88135"/>
                </a:cubicBezTo>
                <a:cubicBezTo>
                  <a:pt x="623513" y="99631"/>
                  <a:pt x="632548" y="109611"/>
                  <a:pt x="638978" y="121186"/>
                </a:cubicBezTo>
                <a:cubicBezTo>
                  <a:pt x="650942" y="142720"/>
                  <a:pt x="657248" y="167579"/>
                  <a:pt x="672029" y="187287"/>
                </a:cubicBezTo>
                <a:cubicBezTo>
                  <a:pt x="679973" y="197879"/>
                  <a:pt x="694062" y="201976"/>
                  <a:pt x="705079" y="209321"/>
                </a:cubicBezTo>
                <a:cubicBezTo>
                  <a:pt x="741802" y="205649"/>
                  <a:pt x="780022" y="209312"/>
                  <a:pt x="815248" y="198304"/>
                </a:cubicBezTo>
                <a:cubicBezTo>
                  <a:pt x="840524" y="190405"/>
                  <a:pt x="859315" y="168925"/>
                  <a:pt x="881349" y="154236"/>
                </a:cubicBezTo>
                <a:lnTo>
                  <a:pt x="914400" y="132202"/>
                </a:lnTo>
                <a:cubicBezTo>
                  <a:pt x="942196" y="90510"/>
                  <a:pt x="927072" y="108515"/>
                  <a:pt x="958467" y="7711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Ellipse 29"/>
          <p:cNvSpPr/>
          <p:nvPr/>
        </p:nvSpPr>
        <p:spPr>
          <a:xfrm>
            <a:off x="4355976" y="60932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Ellipse 30"/>
          <p:cNvSpPr/>
          <p:nvPr/>
        </p:nvSpPr>
        <p:spPr>
          <a:xfrm>
            <a:off x="4716016" y="61653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Ellipse 31"/>
          <p:cNvSpPr/>
          <p:nvPr/>
        </p:nvSpPr>
        <p:spPr>
          <a:xfrm>
            <a:off x="5076056" y="59492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ZoneTexte 32"/>
          <p:cNvSpPr txBox="1"/>
          <p:nvPr/>
        </p:nvSpPr>
        <p:spPr>
          <a:xfrm>
            <a:off x="1835696" y="530120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Verse un peu</a:t>
            </a:r>
            <a:endParaRPr lang="fr-CA" dirty="0"/>
          </a:p>
        </p:txBody>
      </p:sp>
      <p:sp>
        <p:nvSpPr>
          <p:cNvPr id="34" name="Virage 33"/>
          <p:cNvSpPr/>
          <p:nvPr/>
        </p:nvSpPr>
        <p:spPr>
          <a:xfrm rot="4182082">
            <a:off x="3513555" y="2511325"/>
            <a:ext cx="1512168" cy="79208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rganigramme : Opération manuelle 44"/>
          <p:cNvSpPr/>
          <p:nvPr/>
        </p:nvSpPr>
        <p:spPr>
          <a:xfrm>
            <a:off x="4427984" y="3068960"/>
            <a:ext cx="792088" cy="864096"/>
          </a:xfrm>
          <a:prstGeom prst="flowChartManualOperati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CA" dirty="0" smtClean="0"/>
              <a:t>3. Filtration</a:t>
            </a:r>
            <a:endParaRPr lang="fr-CA" dirty="0"/>
          </a:p>
        </p:txBody>
      </p:sp>
      <p:sp>
        <p:nvSpPr>
          <p:cNvPr id="12" name="Ellipse 11"/>
          <p:cNvSpPr/>
          <p:nvPr/>
        </p:nvSpPr>
        <p:spPr>
          <a:xfrm>
            <a:off x="6372200" y="1268760"/>
            <a:ext cx="2016224" cy="194421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4" name="Connecteur droit 13"/>
          <p:cNvCxnSpPr>
            <a:stCxn id="12" idx="0"/>
            <a:endCxn id="12" idx="4"/>
          </p:cNvCxnSpPr>
          <p:nvPr/>
        </p:nvCxnSpPr>
        <p:spPr>
          <a:xfrm>
            <a:off x="7380312" y="1268760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2" idx="2"/>
            <a:endCxn id="12" idx="6"/>
          </p:cNvCxnSpPr>
          <p:nvPr/>
        </p:nvCxnSpPr>
        <p:spPr>
          <a:xfrm>
            <a:off x="6372200" y="2240868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2405602">
            <a:off x="1415100" y="1908537"/>
            <a:ext cx="1512168" cy="23762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Forme libre 19"/>
          <p:cNvSpPr/>
          <p:nvPr/>
        </p:nvSpPr>
        <p:spPr>
          <a:xfrm>
            <a:off x="1564395" y="2443148"/>
            <a:ext cx="1927952" cy="300052"/>
          </a:xfrm>
          <a:custGeom>
            <a:avLst/>
            <a:gdLst>
              <a:gd name="connsiteX0" fmla="*/ 0 w 1927952"/>
              <a:gd name="connsiteY0" fmla="*/ 200900 h 300052"/>
              <a:gd name="connsiteX1" fmla="*/ 165253 w 1927952"/>
              <a:gd name="connsiteY1" fmla="*/ 178866 h 300052"/>
              <a:gd name="connsiteX2" fmla="*/ 198304 w 1927952"/>
              <a:gd name="connsiteY2" fmla="*/ 156833 h 300052"/>
              <a:gd name="connsiteX3" fmla="*/ 242371 w 1927952"/>
              <a:gd name="connsiteY3" fmla="*/ 112765 h 300052"/>
              <a:gd name="connsiteX4" fmla="*/ 286439 w 1927952"/>
              <a:gd name="connsiteY4" fmla="*/ 46664 h 300052"/>
              <a:gd name="connsiteX5" fmla="*/ 319489 w 1927952"/>
              <a:gd name="connsiteY5" fmla="*/ 57681 h 300052"/>
              <a:gd name="connsiteX6" fmla="*/ 330506 w 1927952"/>
              <a:gd name="connsiteY6" fmla="*/ 90732 h 300052"/>
              <a:gd name="connsiteX7" fmla="*/ 363557 w 1927952"/>
              <a:gd name="connsiteY7" fmla="*/ 134799 h 300052"/>
              <a:gd name="connsiteX8" fmla="*/ 528810 w 1927952"/>
              <a:gd name="connsiteY8" fmla="*/ 101748 h 300052"/>
              <a:gd name="connsiteX9" fmla="*/ 550844 w 1927952"/>
              <a:gd name="connsiteY9" fmla="*/ 68698 h 300052"/>
              <a:gd name="connsiteX10" fmla="*/ 583894 w 1927952"/>
              <a:gd name="connsiteY10" fmla="*/ 2597 h 300052"/>
              <a:gd name="connsiteX11" fmla="*/ 616945 w 1927952"/>
              <a:gd name="connsiteY11" fmla="*/ 24630 h 300052"/>
              <a:gd name="connsiteX12" fmla="*/ 661012 w 1927952"/>
              <a:gd name="connsiteY12" fmla="*/ 79715 h 300052"/>
              <a:gd name="connsiteX13" fmla="*/ 738130 w 1927952"/>
              <a:gd name="connsiteY13" fmla="*/ 156833 h 300052"/>
              <a:gd name="connsiteX14" fmla="*/ 903383 w 1927952"/>
              <a:gd name="connsiteY14" fmla="*/ 123782 h 300052"/>
              <a:gd name="connsiteX15" fmla="*/ 958468 w 1927952"/>
              <a:gd name="connsiteY15" fmla="*/ 90732 h 300052"/>
              <a:gd name="connsiteX16" fmla="*/ 1024569 w 1927952"/>
              <a:gd name="connsiteY16" fmla="*/ 68698 h 300052"/>
              <a:gd name="connsiteX17" fmla="*/ 1035586 w 1927952"/>
              <a:gd name="connsiteY17" fmla="*/ 35647 h 300052"/>
              <a:gd name="connsiteX18" fmla="*/ 1057619 w 1927952"/>
              <a:gd name="connsiteY18" fmla="*/ 79715 h 300052"/>
              <a:gd name="connsiteX19" fmla="*/ 1123721 w 1927952"/>
              <a:gd name="connsiteY19" fmla="*/ 200900 h 300052"/>
              <a:gd name="connsiteX20" fmla="*/ 1189822 w 1927952"/>
              <a:gd name="connsiteY20" fmla="*/ 222934 h 300052"/>
              <a:gd name="connsiteX21" fmla="*/ 1266940 w 1927952"/>
              <a:gd name="connsiteY21" fmla="*/ 211917 h 300052"/>
              <a:gd name="connsiteX22" fmla="*/ 1399142 w 1927952"/>
              <a:gd name="connsiteY22" fmla="*/ 134799 h 300052"/>
              <a:gd name="connsiteX23" fmla="*/ 1465244 w 1927952"/>
              <a:gd name="connsiteY23" fmla="*/ 79715 h 300052"/>
              <a:gd name="connsiteX24" fmla="*/ 1520328 w 1927952"/>
              <a:gd name="connsiteY24" fmla="*/ 145816 h 300052"/>
              <a:gd name="connsiteX25" fmla="*/ 1586429 w 1927952"/>
              <a:gd name="connsiteY25" fmla="*/ 189883 h 300052"/>
              <a:gd name="connsiteX26" fmla="*/ 1641513 w 1927952"/>
              <a:gd name="connsiteY26" fmla="*/ 222934 h 300052"/>
              <a:gd name="connsiteX27" fmla="*/ 1674564 w 1927952"/>
              <a:gd name="connsiteY27" fmla="*/ 244968 h 300052"/>
              <a:gd name="connsiteX28" fmla="*/ 1707615 w 1927952"/>
              <a:gd name="connsiteY28" fmla="*/ 255985 h 300052"/>
              <a:gd name="connsiteX29" fmla="*/ 1817783 w 1927952"/>
              <a:gd name="connsiteY29" fmla="*/ 233951 h 300052"/>
              <a:gd name="connsiteX30" fmla="*/ 1850834 w 1927952"/>
              <a:gd name="connsiteY30" fmla="*/ 211917 h 300052"/>
              <a:gd name="connsiteX31" fmla="*/ 1905918 w 1927952"/>
              <a:gd name="connsiteY31" fmla="*/ 267001 h 300052"/>
              <a:gd name="connsiteX32" fmla="*/ 1927952 w 1927952"/>
              <a:gd name="connsiteY32" fmla="*/ 300052 h 300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927952" h="300052">
                <a:moveTo>
                  <a:pt x="0" y="200900"/>
                </a:moveTo>
                <a:cubicBezTo>
                  <a:pt x="29545" y="198438"/>
                  <a:pt x="120250" y="201367"/>
                  <a:pt x="165253" y="178866"/>
                </a:cubicBezTo>
                <a:cubicBezTo>
                  <a:pt x="177096" y="172945"/>
                  <a:pt x="188251" y="165450"/>
                  <a:pt x="198304" y="156833"/>
                </a:cubicBezTo>
                <a:cubicBezTo>
                  <a:pt x="214077" y="143314"/>
                  <a:pt x="229394" y="128986"/>
                  <a:pt x="242371" y="112765"/>
                </a:cubicBezTo>
                <a:cubicBezTo>
                  <a:pt x="258914" y="92087"/>
                  <a:pt x="286439" y="46664"/>
                  <a:pt x="286439" y="46664"/>
                </a:cubicBezTo>
                <a:cubicBezTo>
                  <a:pt x="297456" y="50336"/>
                  <a:pt x="311278" y="49470"/>
                  <a:pt x="319489" y="57681"/>
                </a:cubicBezTo>
                <a:cubicBezTo>
                  <a:pt x="327700" y="65893"/>
                  <a:pt x="324744" y="80649"/>
                  <a:pt x="330506" y="90732"/>
                </a:cubicBezTo>
                <a:cubicBezTo>
                  <a:pt x="339616" y="106674"/>
                  <a:pt x="352540" y="120110"/>
                  <a:pt x="363557" y="134799"/>
                </a:cubicBezTo>
                <a:cubicBezTo>
                  <a:pt x="424136" y="129751"/>
                  <a:pt x="484363" y="146194"/>
                  <a:pt x="528810" y="101748"/>
                </a:cubicBezTo>
                <a:cubicBezTo>
                  <a:pt x="538173" y="92386"/>
                  <a:pt x="543499" y="79715"/>
                  <a:pt x="550844" y="68698"/>
                </a:cubicBezTo>
                <a:cubicBezTo>
                  <a:pt x="554453" y="57871"/>
                  <a:pt x="568637" y="5648"/>
                  <a:pt x="583894" y="2597"/>
                </a:cubicBezTo>
                <a:cubicBezTo>
                  <a:pt x="596877" y="0"/>
                  <a:pt x="607582" y="15267"/>
                  <a:pt x="616945" y="24630"/>
                </a:cubicBezTo>
                <a:cubicBezTo>
                  <a:pt x="633572" y="41257"/>
                  <a:pt x="645123" y="62381"/>
                  <a:pt x="661012" y="79715"/>
                </a:cubicBezTo>
                <a:cubicBezTo>
                  <a:pt x="685577" y="106513"/>
                  <a:pt x="738130" y="156833"/>
                  <a:pt x="738130" y="156833"/>
                </a:cubicBezTo>
                <a:cubicBezTo>
                  <a:pt x="851951" y="146486"/>
                  <a:pt x="832641" y="163083"/>
                  <a:pt x="903383" y="123782"/>
                </a:cubicBezTo>
                <a:cubicBezTo>
                  <a:pt x="922101" y="113383"/>
                  <a:pt x="938974" y="99593"/>
                  <a:pt x="958468" y="90732"/>
                </a:cubicBezTo>
                <a:cubicBezTo>
                  <a:pt x="979612" y="81121"/>
                  <a:pt x="1024569" y="68698"/>
                  <a:pt x="1024569" y="68698"/>
                </a:cubicBezTo>
                <a:cubicBezTo>
                  <a:pt x="1028241" y="57681"/>
                  <a:pt x="1024569" y="31975"/>
                  <a:pt x="1035586" y="35647"/>
                </a:cubicBezTo>
                <a:cubicBezTo>
                  <a:pt x="1051166" y="40841"/>
                  <a:pt x="1050949" y="64707"/>
                  <a:pt x="1057619" y="79715"/>
                </a:cubicBezTo>
                <a:cubicBezTo>
                  <a:pt x="1075140" y="119138"/>
                  <a:pt x="1087896" y="172240"/>
                  <a:pt x="1123721" y="200900"/>
                </a:cubicBezTo>
                <a:cubicBezTo>
                  <a:pt x="1141857" y="215409"/>
                  <a:pt x="1189822" y="222934"/>
                  <a:pt x="1189822" y="222934"/>
                </a:cubicBezTo>
                <a:cubicBezTo>
                  <a:pt x="1215528" y="219262"/>
                  <a:pt x="1243008" y="221994"/>
                  <a:pt x="1266940" y="211917"/>
                </a:cubicBezTo>
                <a:cubicBezTo>
                  <a:pt x="1313959" y="192119"/>
                  <a:pt x="1363068" y="170873"/>
                  <a:pt x="1399142" y="134799"/>
                </a:cubicBezTo>
                <a:cubicBezTo>
                  <a:pt x="1441556" y="92385"/>
                  <a:pt x="1419229" y="110390"/>
                  <a:pt x="1465244" y="79715"/>
                </a:cubicBezTo>
                <a:cubicBezTo>
                  <a:pt x="1579569" y="155931"/>
                  <a:pt x="1408510" y="33998"/>
                  <a:pt x="1520328" y="145816"/>
                </a:cubicBezTo>
                <a:cubicBezTo>
                  <a:pt x="1539053" y="164541"/>
                  <a:pt x="1564088" y="175666"/>
                  <a:pt x="1586429" y="189883"/>
                </a:cubicBezTo>
                <a:cubicBezTo>
                  <a:pt x="1604494" y="201379"/>
                  <a:pt x="1623696" y="211056"/>
                  <a:pt x="1641513" y="222934"/>
                </a:cubicBezTo>
                <a:cubicBezTo>
                  <a:pt x="1652530" y="230279"/>
                  <a:pt x="1662721" y="239047"/>
                  <a:pt x="1674564" y="244968"/>
                </a:cubicBezTo>
                <a:cubicBezTo>
                  <a:pt x="1684951" y="250161"/>
                  <a:pt x="1696598" y="252313"/>
                  <a:pt x="1707615" y="255985"/>
                </a:cubicBezTo>
                <a:cubicBezTo>
                  <a:pt x="1736036" y="251925"/>
                  <a:pt x="1787017" y="249334"/>
                  <a:pt x="1817783" y="233951"/>
                </a:cubicBezTo>
                <a:cubicBezTo>
                  <a:pt x="1829626" y="228029"/>
                  <a:pt x="1839817" y="219262"/>
                  <a:pt x="1850834" y="211917"/>
                </a:cubicBezTo>
                <a:cubicBezTo>
                  <a:pt x="1902863" y="229260"/>
                  <a:pt x="1873886" y="210945"/>
                  <a:pt x="1905918" y="267001"/>
                </a:cubicBezTo>
                <a:cubicBezTo>
                  <a:pt x="1912487" y="278497"/>
                  <a:pt x="1927952" y="300052"/>
                  <a:pt x="1927952" y="3000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1547664" y="371703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1979712" y="3789040"/>
            <a:ext cx="288032" cy="279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3" name="Ellipse 22"/>
          <p:cNvSpPr/>
          <p:nvPr/>
        </p:nvSpPr>
        <p:spPr>
          <a:xfrm>
            <a:off x="1763688" y="40050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Ellipse 27"/>
          <p:cNvSpPr/>
          <p:nvPr/>
        </p:nvSpPr>
        <p:spPr>
          <a:xfrm flipH="1">
            <a:off x="1259632" y="32129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Ellipse 28"/>
          <p:cNvSpPr/>
          <p:nvPr/>
        </p:nvSpPr>
        <p:spPr>
          <a:xfrm flipH="1">
            <a:off x="1412032" y="33653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Ellipse 29"/>
          <p:cNvSpPr/>
          <p:nvPr/>
        </p:nvSpPr>
        <p:spPr>
          <a:xfrm flipH="1">
            <a:off x="1547664" y="32129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Ellipse 30"/>
          <p:cNvSpPr/>
          <p:nvPr/>
        </p:nvSpPr>
        <p:spPr>
          <a:xfrm flipH="1">
            <a:off x="1691680" y="35010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Ellipse 31"/>
          <p:cNvSpPr/>
          <p:nvPr/>
        </p:nvSpPr>
        <p:spPr>
          <a:xfrm flipH="1">
            <a:off x="1835696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Ellipse 32"/>
          <p:cNvSpPr/>
          <p:nvPr/>
        </p:nvSpPr>
        <p:spPr>
          <a:xfrm flipH="1">
            <a:off x="1979712" y="35010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Ellipse 33"/>
          <p:cNvSpPr/>
          <p:nvPr/>
        </p:nvSpPr>
        <p:spPr>
          <a:xfrm flipH="1">
            <a:off x="2195736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Ellipse 34"/>
          <p:cNvSpPr/>
          <p:nvPr/>
        </p:nvSpPr>
        <p:spPr>
          <a:xfrm flipH="1">
            <a:off x="2339752" y="35730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Triangle isocèle 35"/>
          <p:cNvSpPr/>
          <p:nvPr/>
        </p:nvSpPr>
        <p:spPr>
          <a:xfrm>
            <a:off x="3851920" y="5157192"/>
            <a:ext cx="1944216" cy="1296144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Rectangle 36"/>
          <p:cNvSpPr/>
          <p:nvPr/>
        </p:nvSpPr>
        <p:spPr>
          <a:xfrm>
            <a:off x="4355976" y="3933056"/>
            <a:ext cx="936104" cy="18722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Ellipse 37"/>
          <p:cNvSpPr/>
          <p:nvPr/>
        </p:nvSpPr>
        <p:spPr>
          <a:xfrm>
            <a:off x="4355976" y="3789040"/>
            <a:ext cx="936104" cy="2880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Forme libre 38"/>
          <p:cNvSpPr/>
          <p:nvPr/>
        </p:nvSpPr>
        <p:spPr>
          <a:xfrm>
            <a:off x="4329629" y="5398265"/>
            <a:ext cx="958467" cy="209321"/>
          </a:xfrm>
          <a:custGeom>
            <a:avLst/>
            <a:gdLst>
              <a:gd name="connsiteX0" fmla="*/ 0 w 958467"/>
              <a:gd name="connsiteY0" fmla="*/ 121186 h 209321"/>
              <a:gd name="connsiteX1" fmla="*/ 143219 w 958467"/>
              <a:gd name="connsiteY1" fmla="*/ 121186 h 209321"/>
              <a:gd name="connsiteX2" fmla="*/ 209320 w 958467"/>
              <a:gd name="connsiteY2" fmla="*/ 55084 h 209321"/>
              <a:gd name="connsiteX3" fmla="*/ 242371 w 958467"/>
              <a:gd name="connsiteY3" fmla="*/ 33051 h 209321"/>
              <a:gd name="connsiteX4" fmla="*/ 253388 w 958467"/>
              <a:gd name="connsiteY4" fmla="*/ 66101 h 209321"/>
              <a:gd name="connsiteX5" fmla="*/ 264405 w 958467"/>
              <a:gd name="connsiteY5" fmla="*/ 121186 h 209321"/>
              <a:gd name="connsiteX6" fmla="*/ 308472 w 958467"/>
              <a:gd name="connsiteY6" fmla="*/ 143219 h 209321"/>
              <a:gd name="connsiteX7" fmla="*/ 418641 w 958467"/>
              <a:gd name="connsiteY7" fmla="*/ 121186 h 209321"/>
              <a:gd name="connsiteX8" fmla="*/ 451691 w 958467"/>
              <a:gd name="connsiteY8" fmla="*/ 99152 h 209321"/>
              <a:gd name="connsiteX9" fmla="*/ 462708 w 958467"/>
              <a:gd name="connsiteY9" fmla="*/ 66101 h 209321"/>
              <a:gd name="connsiteX10" fmla="*/ 484742 w 958467"/>
              <a:gd name="connsiteY10" fmla="*/ 33051 h 209321"/>
              <a:gd name="connsiteX11" fmla="*/ 473725 w 958467"/>
              <a:gd name="connsiteY11" fmla="*/ 0 h 209321"/>
              <a:gd name="connsiteX12" fmla="*/ 451691 w 958467"/>
              <a:gd name="connsiteY12" fmla="*/ 33051 h 209321"/>
              <a:gd name="connsiteX13" fmla="*/ 506776 w 958467"/>
              <a:gd name="connsiteY13" fmla="*/ 88135 h 209321"/>
              <a:gd name="connsiteX14" fmla="*/ 572877 w 958467"/>
              <a:gd name="connsiteY14" fmla="*/ 77118 h 209321"/>
              <a:gd name="connsiteX15" fmla="*/ 594911 w 958467"/>
              <a:gd name="connsiteY15" fmla="*/ 44068 h 209321"/>
              <a:gd name="connsiteX16" fmla="*/ 616944 w 958467"/>
              <a:gd name="connsiteY16" fmla="*/ 88135 h 209321"/>
              <a:gd name="connsiteX17" fmla="*/ 638978 w 958467"/>
              <a:gd name="connsiteY17" fmla="*/ 121186 h 209321"/>
              <a:gd name="connsiteX18" fmla="*/ 672029 w 958467"/>
              <a:gd name="connsiteY18" fmla="*/ 187287 h 209321"/>
              <a:gd name="connsiteX19" fmla="*/ 705079 w 958467"/>
              <a:gd name="connsiteY19" fmla="*/ 209321 h 209321"/>
              <a:gd name="connsiteX20" fmla="*/ 815248 w 958467"/>
              <a:gd name="connsiteY20" fmla="*/ 198304 h 209321"/>
              <a:gd name="connsiteX21" fmla="*/ 881349 w 958467"/>
              <a:gd name="connsiteY21" fmla="*/ 154236 h 209321"/>
              <a:gd name="connsiteX22" fmla="*/ 914400 w 958467"/>
              <a:gd name="connsiteY22" fmla="*/ 132202 h 209321"/>
              <a:gd name="connsiteX23" fmla="*/ 958467 w 958467"/>
              <a:gd name="connsiteY23" fmla="*/ 77118 h 20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58467" h="209321">
                <a:moveTo>
                  <a:pt x="0" y="121186"/>
                </a:moveTo>
                <a:cubicBezTo>
                  <a:pt x="38055" y="126622"/>
                  <a:pt x="104130" y="143988"/>
                  <a:pt x="143219" y="121186"/>
                </a:cubicBezTo>
                <a:cubicBezTo>
                  <a:pt x="170135" y="105485"/>
                  <a:pt x="183392" y="72368"/>
                  <a:pt x="209320" y="55084"/>
                </a:cubicBezTo>
                <a:lnTo>
                  <a:pt x="242371" y="33051"/>
                </a:lnTo>
                <a:cubicBezTo>
                  <a:pt x="246043" y="44068"/>
                  <a:pt x="250571" y="54835"/>
                  <a:pt x="253388" y="66101"/>
                </a:cubicBezTo>
                <a:cubicBezTo>
                  <a:pt x="257930" y="84267"/>
                  <a:pt x="253521" y="105949"/>
                  <a:pt x="264405" y="121186"/>
                </a:cubicBezTo>
                <a:cubicBezTo>
                  <a:pt x="273950" y="134550"/>
                  <a:pt x="293783" y="135875"/>
                  <a:pt x="308472" y="143219"/>
                </a:cubicBezTo>
                <a:cubicBezTo>
                  <a:pt x="336882" y="139160"/>
                  <a:pt x="387880" y="136566"/>
                  <a:pt x="418641" y="121186"/>
                </a:cubicBezTo>
                <a:cubicBezTo>
                  <a:pt x="430484" y="115265"/>
                  <a:pt x="440674" y="106497"/>
                  <a:pt x="451691" y="99152"/>
                </a:cubicBezTo>
                <a:cubicBezTo>
                  <a:pt x="455363" y="88135"/>
                  <a:pt x="457514" y="76488"/>
                  <a:pt x="462708" y="66101"/>
                </a:cubicBezTo>
                <a:cubicBezTo>
                  <a:pt x="468629" y="54258"/>
                  <a:pt x="482565" y="46111"/>
                  <a:pt x="484742" y="33051"/>
                </a:cubicBezTo>
                <a:cubicBezTo>
                  <a:pt x="486651" y="21596"/>
                  <a:pt x="477397" y="11017"/>
                  <a:pt x="473725" y="0"/>
                </a:cubicBezTo>
                <a:cubicBezTo>
                  <a:pt x="466380" y="11017"/>
                  <a:pt x="451691" y="19810"/>
                  <a:pt x="451691" y="33051"/>
                </a:cubicBezTo>
                <a:cubicBezTo>
                  <a:pt x="451691" y="78429"/>
                  <a:pt x="477398" y="78342"/>
                  <a:pt x="506776" y="88135"/>
                </a:cubicBezTo>
                <a:cubicBezTo>
                  <a:pt x="528810" y="84463"/>
                  <a:pt x="552898" y="87108"/>
                  <a:pt x="572877" y="77118"/>
                </a:cubicBezTo>
                <a:cubicBezTo>
                  <a:pt x="584720" y="71197"/>
                  <a:pt x="582066" y="40857"/>
                  <a:pt x="594911" y="44068"/>
                </a:cubicBezTo>
                <a:cubicBezTo>
                  <a:pt x="610843" y="48051"/>
                  <a:pt x="608796" y="73876"/>
                  <a:pt x="616944" y="88135"/>
                </a:cubicBezTo>
                <a:cubicBezTo>
                  <a:pt x="623513" y="99631"/>
                  <a:pt x="632548" y="109611"/>
                  <a:pt x="638978" y="121186"/>
                </a:cubicBezTo>
                <a:cubicBezTo>
                  <a:pt x="650942" y="142720"/>
                  <a:pt x="657248" y="167579"/>
                  <a:pt x="672029" y="187287"/>
                </a:cubicBezTo>
                <a:cubicBezTo>
                  <a:pt x="679973" y="197879"/>
                  <a:pt x="694062" y="201976"/>
                  <a:pt x="705079" y="209321"/>
                </a:cubicBezTo>
                <a:cubicBezTo>
                  <a:pt x="741802" y="205649"/>
                  <a:pt x="780022" y="209312"/>
                  <a:pt x="815248" y="198304"/>
                </a:cubicBezTo>
                <a:cubicBezTo>
                  <a:pt x="840524" y="190405"/>
                  <a:pt x="859315" y="168925"/>
                  <a:pt x="881349" y="154236"/>
                </a:cubicBezTo>
                <a:lnTo>
                  <a:pt x="914400" y="132202"/>
                </a:lnTo>
                <a:cubicBezTo>
                  <a:pt x="942196" y="90510"/>
                  <a:pt x="927072" y="108515"/>
                  <a:pt x="958467" y="7711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Ellipse 39"/>
          <p:cNvSpPr/>
          <p:nvPr/>
        </p:nvSpPr>
        <p:spPr>
          <a:xfrm>
            <a:off x="4860032" y="61653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Ellipse 40"/>
          <p:cNvSpPr/>
          <p:nvPr/>
        </p:nvSpPr>
        <p:spPr>
          <a:xfrm>
            <a:off x="4572000" y="59492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Ellipse 41"/>
          <p:cNvSpPr/>
          <p:nvPr/>
        </p:nvSpPr>
        <p:spPr>
          <a:xfrm>
            <a:off x="4355976" y="61653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ZoneTexte 42"/>
          <p:cNvSpPr txBox="1"/>
          <p:nvPr/>
        </p:nvSpPr>
        <p:spPr>
          <a:xfrm>
            <a:off x="5220072" y="393305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Un peu d’eau</a:t>
            </a:r>
            <a:endParaRPr lang="fr-CA" dirty="0"/>
          </a:p>
        </p:txBody>
      </p:sp>
      <p:sp>
        <p:nvSpPr>
          <p:cNvPr id="46" name="Ellipse 45"/>
          <p:cNvSpPr/>
          <p:nvPr/>
        </p:nvSpPr>
        <p:spPr>
          <a:xfrm>
            <a:off x="1259632" y="357301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Ellipse 46"/>
          <p:cNvSpPr/>
          <p:nvPr/>
        </p:nvSpPr>
        <p:spPr>
          <a:xfrm>
            <a:off x="4572000" y="328498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Ellipse 47"/>
          <p:cNvSpPr/>
          <p:nvPr/>
        </p:nvSpPr>
        <p:spPr>
          <a:xfrm>
            <a:off x="4860032" y="328498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Ellipse 48"/>
          <p:cNvSpPr/>
          <p:nvPr/>
        </p:nvSpPr>
        <p:spPr>
          <a:xfrm>
            <a:off x="4716016" y="35010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ZoneTexte 49"/>
          <p:cNvSpPr txBox="1"/>
          <p:nvPr/>
        </p:nvSpPr>
        <p:spPr>
          <a:xfrm>
            <a:off x="5580112" y="328498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  <a:endParaRPr lang="fr-CA" dirty="0"/>
          </a:p>
        </p:txBody>
      </p:sp>
      <p:cxnSp>
        <p:nvCxnSpPr>
          <p:cNvPr id="52" name="Connecteur droit avec flèche 51"/>
          <p:cNvCxnSpPr>
            <a:stCxn id="50" idx="1"/>
          </p:cNvCxnSpPr>
          <p:nvPr/>
        </p:nvCxnSpPr>
        <p:spPr>
          <a:xfrm flipH="1">
            <a:off x="5292080" y="3469650"/>
            <a:ext cx="288032" cy="31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6983760" y="83671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Filtrat</a:t>
            </a:r>
            <a:endParaRPr lang="fr-CA" dirty="0"/>
          </a:p>
        </p:txBody>
      </p:sp>
      <p:sp>
        <p:nvSpPr>
          <p:cNvPr id="54" name="ZoneTexte 53"/>
          <p:cNvSpPr txBox="1"/>
          <p:nvPr/>
        </p:nvSpPr>
        <p:spPr>
          <a:xfrm>
            <a:off x="6444208" y="34290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Membrane 1 vs 3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CA" dirty="0" smtClean="0"/>
              <a:t>4a. Évaporation</a:t>
            </a:r>
            <a:endParaRPr lang="fr-CA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2411760" y="3933056"/>
            <a:ext cx="4176464" cy="266429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2051720" y="3789040"/>
            <a:ext cx="5040560" cy="43204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5724128" y="494116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Opération manuelle 8"/>
          <p:cNvSpPr/>
          <p:nvPr/>
        </p:nvSpPr>
        <p:spPr>
          <a:xfrm rot="10800000">
            <a:off x="3851920" y="2924944"/>
            <a:ext cx="1440160" cy="864096"/>
          </a:xfrm>
          <a:prstGeom prst="flowChartManualOperati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4139952" y="1628800"/>
            <a:ext cx="864096" cy="12961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Nuage 10"/>
          <p:cNvSpPr/>
          <p:nvPr/>
        </p:nvSpPr>
        <p:spPr>
          <a:xfrm>
            <a:off x="3995936" y="908720"/>
            <a:ext cx="1152128" cy="648072"/>
          </a:xfrm>
          <a:prstGeom prst="clou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orme libre 11"/>
          <p:cNvSpPr/>
          <p:nvPr/>
        </p:nvSpPr>
        <p:spPr>
          <a:xfrm>
            <a:off x="4131325" y="2633031"/>
            <a:ext cx="881350" cy="183735"/>
          </a:xfrm>
          <a:custGeom>
            <a:avLst/>
            <a:gdLst>
              <a:gd name="connsiteX0" fmla="*/ 0 w 881350"/>
              <a:gd name="connsiteY0" fmla="*/ 121186 h 183735"/>
              <a:gd name="connsiteX1" fmla="*/ 33051 w 881350"/>
              <a:gd name="connsiteY1" fmla="*/ 110169 h 183735"/>
              <a:gd name="connsiteX2" fmla="*/ 66102 w 881350"/>
              <a:gd name="connsiteY2" fmla="*/ 77118 h 183735"/>
              <a:gd name="connsiteX3" fmla="*/ 77118 w 881350"/>
              <a:gd name="connsiteY3" fmla="*/ 33051 h 183735"/>
              <a:gd name="connsiteX4" fmla="*/ 88135 w 881350"/>
              <a:gd name="connsiteY4" fmla="*/ 0 h 183735"/>
              <a:gd name="connsiteX5" fmla="*/ 154236 w 881350"/>
              <a:gd name="connsiteY5" fmla="*/ 22034 h 183735"/>
              <a:gd name="connsiteX6" fmla="*/ 176270 w 881350"/>
              <a:gd name="connsiteY6" fmla="*/ 66102 h 183735"/>
              <a:gd name="connsiteX7" fmla="*/ 209321 w 881350"/>
              <a:gd name="connsiteY7" fmla="*/ 88135 h 183735"/>
              <a:gd name="connsiteX8" fmla="*/ 275422 w 881350"/>
              <a:gd name="connsiteY8" fmla="*/ 132203 h 183735"/>
              <a:gd name="connsiteX9" fmla="*/ 484742 w 881350"/>
              <a:gd name="connsiteY9" fmla="*/ 88135 h 183735"/>
              <a:gd name="connsiteX10" fmla="*/ 495759 w 881350"/>
              <a:gd name="connsiteY10" fmla="*/ 44068 h 183735"/>
              <a:gd name="connsiteX11" fmla="*/ 561861 w 881350"/>
              <a:gd name="connsiteY11" fmla="*/ 88135 h 183735"/>
              <a:gd name="connsiteX12" fmla="*/ 638979 w 881350"/>
              <a:gd name="connsiteY12" fmla="*/ 143220 h 183735"/>
              <a:gd name="connsiteX13" fmla="*/ 683046 w 881350"/>
              <a:gd name="connsiteY13" fmla="*/ 132203 h 183735"/>
              <a:gd name="connsiteX14" fmla="*/ 694063 w 881350"/>
              <a:gd name="connsiteY14" fmla="*/ 99152 h 183735"/>
              <a:gd name="connsiteX15" fmla="*/ 705080 w 881350"/>
              <a:gd name="connsiteY15" fmla="*/ 44068 h 183735"/>
              <a:gd name="connsiteX16" fmla="*/ 738130 w 881350"/>
              <a:gd name="connsiteY16" fmla="*/ 55085 h 183735"/>
              <a:gd name="connsiteX17" fmla="*/ 771181 w 881350"/>
              <a:gd name="connsiteY17" fmla="*/ 77118 h 183735"/>
              <a:gd name="connsiteX18" fmla="*/ 837282 w 881350"/>
              <a:gd name="connsiteY18" fmla="*/ 66102 h 183735"/>
              <a:gd name="connsiteX19" fmla="*/ 881350 w 881350"/>
              <a:gd name="connsiteY19" fmla="*/ 55085 h 183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81350" h="183735">
                <a:moveTo>
                  <a:pt x="0" y="121186"/>
                </a:moveTo>
                <a:cubicBezTo>
                  <a:pt x="11017" y="117514"/>
                  <a:pt x="23388" y="116611"/>
                  <a:pt x="33051" y="110169"/>
                </a:cubicBezTo>
                <a:cubicBezTo>
                  <a:pt x="46015" y="101527"/>
                  <a:pt x="58372" y="90646"/>
                  <a:pt x="66102" y="77118"/>
                </a:cubicBezTo>
                <a:cubicBezTo>
                  <a:pt x="73614" y="63972"/>
                  <a:pt x="72959" y="47609"/>
                  <a:pt x="77118" y="33051"/>
                </a:cubicBezTo>
                <a:cubicBezTo>
                  <a:pt x="80308" y="21885"/>
                  <a:pt x="84463" y="11017"/>
                  <a:pt x="88135" y="0"/>
                </a:cubicBezTo>
                <a:cubicBezTo>
                  <a:pt x="110169" y="7345"/>
                  <a:pt x="135656" y="8099"/>
                  <a:pt x="154236" y="22034"/>
                </a:cubicBezTo>
                <a:cubicBezTo>
                  <a:pt x="167374" y="31888"/>
                  <a:pt x="165756" y="53485"/>
                  <a:pt x="176270" y="66102"/>
                </a:cubicBezTo>
                <a:cubicBezTo>
                  <a:pt x="184747" y="76274"/>
                  <a:pt x="199149" y="79659"/>
                  <a:pt x="209321" y="88135"/>
                </a:cubicBezTo>
                <a:cubicBezTo>
                  <a:pt x="264339" y="133983"/>
                  <a:pt x="217337" y="112841"/>
                  <a:pt x="275422" y="132203"/>
                </a:cubicBezTo>
                <a:cubicBezTo>
                  <a:pt x="458890" y="122010"/>
                  <a:pt x="457429" y="183735"/>
                  <a:pt x="484742" y="88135"/>
                </a:cubicBezTo>
                <a:cubicBezTo>
                  <a:pt x="488901" y="73576"/>
                  <a:pt x="492087" y="58757"/>
                  <a:pt x="495759" y="44068"/>
                </a:cubicBezTo>
                <a:cubicBezTo>
                  <a:pt x="517793" y="58757"/>
                  <a:pt x="543136" y="69410"/>
                  <a:pt x="561861" y="88135"/>
                </a:cubicBezTo>
                <a:cubicBezTo>
                  <a:pt x="614139" y="140415"/>
                  <a:pt x="586220" y="125634"/>
                  <a:pt x="638979" y="143220"/>
                </a:cubicBezTo>
                <a:cubicBezTo>
                  <a:pt x="653668" y="139548"/>
                  <a:pt x="671223" y="141662"/>
                  <a:pt x="683046" y="132203"/>
                </a:cubicBezTo>
                <a:cubicBezTo>
                  <a:pt x="692114" y="124948"/>
                  <a:pt x="691246" y="110418"/>
                  <a:pt x="694063" y="99152"/>
                </a:cubicBezTo>
                <a:cubicBezTo>
                  <a:pt x="698605" y="80986"/>
                  <a:pt x="701408" y="62429"/>
                  <a:pt x="705080" y="44068"/>
                </a:cubicBezTo>
                <a:cubicBezTo>
                  <a:pt x="716097" y="47740"/>
                  <a:pt x="727743" y="49892"/>
                  <a:pt x="738130" y="55085"/>
                </a:cubicBezTo>
                <a:cubicBezTo>
                  <a:pt x="749973" y="61006"/>
                  <a:pt x="758021" y="75656"/>
                  <a:pt x="771181" y="77118"/>
                </a:cubicBezTo>
                <a:cubicBezTo>
                  <a:pt x="793382" y="79585"/>
                  <a:pt x="815378" y="70483"/>
                  <a:pt x="837282" y="66102"/>
                </a:cubicBezTo>
                <a:cubicBezTo>
                  <a:pt x="852129" y="63133"/>
                  <a:pt x="881350" y="55085"/>
                  <a:pt x="881350" y="5508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4211960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4211960" y="342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4499992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4499992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4644008" y="35010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4788024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4932040" y="35730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Forme libre 19"/>
          <p:cNvSpPr/>
          <p:nvPr/>
        </p:nvSpPr>
        <p:spPr>
          <a:xfrm rot="21397672">
            <a:off x="1187624" y="1196752"/>
            <a:ext cx="2329593" cy="5448240"/>
          </a:xfrm>
          <a:custGeom>
            <a:avLst/>
            <a:gdLst>
              <a:gd name="connsiteX0" fmla="*/ 2291508 w 2329593"/>
              <a:gd name="connsiteY0" fmla="*/ 66101 h 5448240"/>
              <a:gd name="connsiteX1" fmla="*/ 1861850 w 2329593"/>
              <a:gd name="connsiteY1" fmla="*/ 44067 h 5448240"/>
              <a:gd name="connsiteX2" fmla="*/ 1762699 w 2329593"/>
              <a:gd name="connsiteY2" fmla="*/ 22034 h 5448240"/>
              <a:gd name="connsiteX3" fmla="*/ 1597446 w 2329593"/>
              <a:gd name="connsiteY3" fmla="*/ 0 h 5448240"/>
              <a:gd name="connsiteX4" fmla="*/ 1377108 w 2329593"/>
              <a:gd name="connsiteY4" fmla="*/ 11017 h 5448240"/>
              <a:gd name="connsiteX5" fmla="*/ 1277956 w 2329593"/>
              <a:gd name="connsiteY5" fmla="*/ 55084 h 5448240"/>
              <a:gd name="connsiteX6" fmla="*/ 1167788 w 2329593"/>
              <a:gd name="connsiteY6" fmla="*/ 110169 h 5448240"/>
              <a:gd name="connsiteX7" fmla="*/ 1123720 w 2329593"/>
              <a:gd name="connsiteY7" fmla="*/ 143219 h 5448240"/>
              <a:gd name="connsiteX8" fmla="*/ 1046602 w 2329593"/>
              <a:gd name="connsiteY8" fmla="*/ 187287 h 5448240"/>
              <a:gd name="connsiteX9" fmla="*/ 1013552 w 2329593"/>
              <a:gd name="connsiteY9" fmla="*/ 209321 h 5448240"/>
              <a:gd name="connsiteX10" fmla="*/ 925417 w 2329593"/>
              <a:gd name="connsiteY10" fmla="*/ 308472 h 5448240"/>
              <a:gd name="connsiteX11" fmla="*/ 859316 w 2329593"/>
              <a:gd name="connsiteY11" fmla="*/ 363557 h 5448240"/>
              <a:gd name="connsiteX12" fmla="*/ 782197 w 2329593"/>
              <a:gd name="connsiteY12" fmla="*/ 462708 h 5448240"/>
              <a:gd name="connsiteX13" fmla="*/ 760164 w 2329593"/>
              <a:gd name="connsiteY13" fmla="*/ 517793 h 5448240"/>
              <a:gd name="connsiteX14" fmla="*/ 727113 w 2329593"/>
              <a:gd name="connsiteY14" fmla="*/ 583894 h 5448240"/>
              <a:gd name="connsiteX15" fmla="*/ 672029 w 2329593"/>
              <a:gd name="connsiteY15" fmla="*/ 672029 h 5448240"/>
              <a:gd name="connsiteX16" fmla="*/ 616944 w 2329593"/>
              <a:gd name="connsiteY16" fmla="*/ 892366 h 5448240"/>
              <a:gd name="connsiteX17" fmla="*/ 583894 w 2329593"/>
              <a:gd name="connsiteY17" fmla="*/ 991518 h 5448240"/>
              <a:gd name="connsiteX18" fmla="*/ 605928 w 2329593"/>
              <a:gd name="connsiteY18" fmla="*/ 1564395 h 5448240"/>
              <a:gd name="connsiteX19" fmla="*/ 649995 w 2329593"/>
              <a:gd name="connsiteY19" fmla="*/ 1663547 h 5448240"/>
              <a:gd name="connsiteX20" fmla="*/ 672029 w 2329593"/>
              <a:gd name="connsiteY20" fmla="*/ 1696598 h 5448240"/>
              <a:gd name="connsiteX21" fmla="*/ 694063 w 2329593"/>
              <a:gd name="connsiteY21" fmla="*/ 1762699 h 5448240"/>
              <a:gd name="connsiteX22" fmla="*/ 683046 w 2329593"/>
              <a:gd name="connsiteY22" fmla="*/ 1905918 h 5448240"/>
              <a:gd name="connsiteX23" fmla="*/ 672029 w 2329593"/>
              <a:gd name="connsiteY23" fmla="*/ 1938969 h 5448240"/>
              <a:gd name="connsiteX24" fmla="*/ 572877 w 2329593"/>
              <a:gd name="connsiteY24" fmla="*/ 2016087 h 5448240"/>
              <a:gd name="connsiteX25" fmla="*/ 462708 w 2329593"/>
              <a:gd name="connsiteY25" fmla="*/ 2060154 h 5448240"/>
              <a:gd name="connsiteX26" fmla="*/ 363556 w 2329593"/>
              <a:gd name="connsiteY26" fmla="*/ 2093205 h 5448240"/>
              <a:gd name="connsiteX27" fmla="*/ 286438 w 2329593"/>
              <a:gd name="connsiteY27" fmla="*/ 2115239 h 5448240"/>
              <a:gd name="connsiteX28" fmla="*/ 77118 w 2329593"/>
              <a:gd name="connsiteY28" fmla="*/ 2126255 h 5448240"/>
              <a:gd name="connsiteX29" fmla="*/ 44067 w 2329593"/>
              <a:gd name="connsiteY29" fmla="*/ 2137272 h 5448240"/>
              <a:gd name="connsiteX30" fmla="*/ 0 w 2329593"/>
              <a:gd name="connsiteY30" fmla="*/ 2148289 h 5448240"/>
              <a:gd name="connsiteX31" fmla="*/ 44067 w 2329593"/>
              <a:gd name="connsiteY31" fmla="*/ 2181340 h 5448240"/>
              <a:gd name="connsiteX32" fmla="*/ 143219 w 2329593"/>
              <a:gd name="connsiteY32" fmla="*/ 2214390 h 5448240"/>
              <a:gd name="connsiteX33" fmla="*/ 209320 w 2329593"/>
              <a:gd name="connsiteY33" fmla="*/ 2247441 h 5448240"/>
              <a:gd name="connsiteX34" fmla="*/ 275422 w 2329593"/>
              <a:gd name="connsiteY34" fmla="*/ 2291508 h 5448240"/>
              <a:gd name="connsiteX35" fmla="*/ 396607 w 2329593"/>
              <a:gd name="connsiteY35" fmla="*/ 2390660 h 5448240"/>
              <a:gd name="connsiteX36" fmla="*/ 517793 w 2329593"/>
              <a:gd name="connsiteY36" fmla="*/ 2478795 h 5448240"/>
              <a:gd name="connsiteX37" fmla="*/ 561860 w 2329593"/>
              <a:gd name="connsiteY37" fmla="*/ 2500829 h 5448240"/>
              <a:gd name="connsiteX38" fmla="*/ 616944 w 2329593"/>
              <a:gd name="connsiteY38" fmla="*/ 2566930 h 5448240"/>
              <a:gd name="connsiteX39" fmla="*/ 605928 w 2329593"/>
              <a:gd name="connsiteY39" fmla="*/ 2831335 h 5448240"/>
              <a:gd name="connsiteX40" fmla="*/ 583894 w 2329593"/>
              <a:gd name="connsiteY40" fmla="*/ 2886419 h 5448240"/>
              <a:gd name="connsiteX41" fmla="*/ 539826 w 2329593"/>
              <a:gd name="connsiteY41" fmla="*/ 2974554 h 5448240"/>
              <a:gd name="connsiteX42" fmla="*/ 495759 w 2329593"/>
              <a:gd name="connsiteY42" fmla="*/ 3106757 h 5448240"/>
              <a:gd name="connsiteX43" fmla="*/ 451691 w 2329593"/>
              <a:gd name="connsiteY43" fmla="*/ 3194892 h 5448240"/>
              <a:gd name="connsiteX44" fmla="*/ 363556 w 2329593"/>
              <a:gd name="connsiteY44" fmla="*/ 3393195 h 5448240"/>
              <a:gd name="connsiteX45" fmla="*/ 363556 w 2329593"/>
              <a:gd name="connsiteY45" fmla="*/ 3393195 h 5448240"/>
              <a:gd name="connsiteX46" fmla="*/ 330506 w 2329593"/>
              <a:gd name="connsiteY46" fmla="*/ 3481330 h 5448240"/>
              <a:gd name="connsiteX47" fmla="*/ 319489 w 2329593"/>
              <a:gd name="connsiteY47" fmla="*/ 3514381 h 5448240"/>
              <a:gd name="connsiteX48" fmla="*/ 297455 w 2329593"/>
              <a:gd name="connsiteY48" fmla="*/ 3547431 h 5448240"/>
              <a:gd name="connsiteX49" fmla="*/ 275422 w 2329593"/>
              <a:gd name="connsiteY49" fmla="*/ 3635566 h 5448240"/>
              <a:gd name="connsiteX50" fmla="*/ 264405 w 2329593"/>
              <a:gd name="connsiteY50" fmla="*/ 3690651 h 5448240"/>
              <a:gd name="connsiteX51" fmla="*/ 242371 w 2329593"/>
              <a:gd name="connsiteY51" fmla="*/ 3745735 h 5448240"/>
              <a:gd name="connsiteX52" fmla="*/ 231354 w 2329593"/>
              <a:gd name="connsiteY52" fmla="*/ 3888954 h 5448240"/>
              <a:gd name="connsiteX53" fmla="*/ 220337 w 2329593"/>
              <a:gd name="connsiteY53" fmla="*/ 3966072 h 5448240"/>
              <a:gd name="connsiteX54" fmla="*/ 209320 w 2329593"/>
              <a:gd name="connsiteY54" fmla="*/ 4109292 h 5448240"/>
              <a:gd name="connsiteX55" fmla="*/ 220337 w 2329593"/>
              <a:gd name="connsiteY55" fmla="*/ 4329629 h 5448240"/>
              <a:gd name="connsiteX56" fmla="*/ 231354 w 2329593"/>
              <a:gd name="connsiteY56" fmla="*/ 4384713 h 5448240"/>
              <a:gd name="connsiteX57" fmla="*/ 253388 w 2329593"/>
              <a:gd name="connsiteY57" fmla="*/ 4594034 h 5448240"/>
              <a:gd name="connsiteX58" fmla="*/ 264405 w 2329593"/>
              <a:gd name="connsiteY58" fmla="*/ 4638101 h 5448240"/>
              <a:gd name="connsiteX59" fmla="*/ 286438 w 2329593"/>
              <a:gd name="connsiteY59" fmla="*/ 4726236 h 5448240"/>
              <a:gd name="connsiteX60" fmla="*/ 330506 w 2329593"/>
              <a:gd name="connsiteY60" fmla="*/ 5078776 h 5448240"/>
              <a:gd name="connsiteX61" fmla="*/ 374573 w 2329593"/>
              <a:gd name="connsiteY61" fmla="*/ 5111827 h 5448240"/>
              <a:gd name="connsiteX62" fmla="*/ 462708 w 2329593"/>
              <a:gd name="connsiteY62" fmla="*/ 5199961 h 5448240"/>
              <a:gd name="connsiteX63" fmla="*/ 473725 w 2329593"/>
              <a:gd name="connsiteY63" fmla="*/ 5244029 h 5448240"/>
              <a:gd name="connsiteX64" fmla="*/ 506776 w 2329593"/>
              <a:gd name="connsiteY64" fmla="*/ 5310130 h 5448240"/>
              <a:gd name="connsiteX65" fmla="*/ 572877 w 2329593"/>
              <a:gd name="connsiteY65" fmla="*/ 5343181 h 5448240"/>
              <a:gd name="connsiteX66" fmla="*/ 649995 w 2329593"/>
              <a:gd name="connsiteY66" fmla="*/ 5376231 h 5448240"/>
              <a:gd name="connsiteX67" fmla="*/ 694063 w 2329593"/>
              <a:gd name="connsiteY67" fmla="*/ 5398265 h 5448240"/>
              <a:gd name="connsiteX68" fmla="*/ 815248 w 2329593"/>
              <a:gd name="connsiteY68" fmla="*/ 5420299 h 5448240"/>
              <a:gd name="connsiteX69" fmla="*/ 892366 w 2329593"/>
              <a:gd name="connsiteY69" fmla="*/ 5442333 h 5448240"/>
              <a:gd name="connsiteX70" fmla="*/ 1211855 w 2329593"/>
              <a:gd name="connsiteY70" fmla="*/ 5442333 h 544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29593" h="5448240">
                <a:moveTo>
                  <a:pt x="2291508" y="66101"/>
                </a:moveTo>
                <a:cubicBezTo>
                  <a:pt x="2127765" y="11518"/>
                  <a:pt x="2329593" y="75249"/>
                  <a:pt x="1861850" y="44067"/>
                </a:cubicBezTo>
                <a:cubicBezTo>
                  <a:pt x="1828068" y="41815"/>
                  <a:pt x="1796095" y="27600"/>
                  <a:pt x="1762699" y="22034"/>
                </a:cubicBezTo>
                <a:cubicBezTo>
                  <a:pt x="1707883" y="12898"/>
                  <a:pt x="1652530" y="7345"/>
                  <a:pt x="1597446" y="0"/>
                </a:cubicBezTo>
                <a:cubicBezTo>
                  <a:pt x="1524000" y="3672"/>
                  <a:pt x="1450122" y="2255"/>
                  <a:pt x="1377108" y="11017"/>
                </a:cubicBezTo>
                <a:cubicBezTo>
                  <a:pt x="1353388" y="13863"/>
                  <a:pt x="1301002" y="45207"/>
                  <a:pt x="1277956" y="55084"/>
                </a:cubicBezTo>
                <a:cubicBezTo>
                  <a:pt x="1199489" y="88712"/>
                  <a:pt x="1299171" y="26562"/>
                  <a:pt x="1167788" y="110169"/>
                </a:cubicBezTo>
                <a:cubicBezTo>
                  <a:pt x="1152297" y="120027"/>
                  <a:pt x="1139211" y="133361"/>
                  <a:pt x="1123720" y="143219"/>
                </a:cubicBezTo>
                <a:cubicBezTo>
                  <a:pt x="1098742" y="159114"/>
                  <a:pt x="1071990" y="172054"/>
                  <a:pt x="1046602" y="187287"/>
                </a:cubicBezTo>
                <a:cubicBezTo>
                  <a:pt x="1035248" y="194099"/>
                  <a:pt x="1024569" y="201976"/>
                  <a:pt x="1013552" y="209321"/>
                </a:cubicBezTo>
                <a:cubicBezTo>
                  <a:pt x="978814" y="261427"/>
                  <a:pt x="990100" y="249179"/>
                  <a:pt x="925417" y="308472"/>
                </a:cubicBezTo>
                <a:cubicBezTo>
                  <a:pt x="904274" y="327853"/>
                  <a:pt x="878832" y="342539"/>
                  <a:pt x="859316" y="363557"/>
                </a:cubicBezTo>
                <a:cubicBezTo>
                  <a:pt x="830825" y="394239"/>
                  <a:pt x="804839" y="427487"/>
                  <a:pt x="782197" y="462708"/>
                </a:cubicBezTo>
                <a:cubicBezTo>
                  <a:pt x="771503" y="479343"/>
                  <a:pt x="768347" y="499790"/>
                  <a:pt x="760164" y="517793"/>
                </a:cubicBezTo>
                <a:cubicBezTo>
                  <a:pt x="749970" y="540219"/>
                  <a:pt x="739335" y="562505"/>
                  <a:pt x="727113" y="583894"/>
                </a:cubicBezTo>
                <a:cubicBezTo>
                  <a:pt x="709925" y="613974"/>
                  <a:pt x="690390" y="642651"/>
                  <a:pt x="672029" y="672029"/>
                </a:cubicBezTo>
                <a:cubicBezTo>
                  <a:pt x="653090" y="757253"/>
                  <a:pt x="643843" y="806289"/>
                  <a:pt x="616944" y="892366"/>
                </a:cubicBezTo>
                <a:cubicBezTo>
                  <a:pt x="565089" y="1058304"/>
                  <a:pt x="618235" y="854156"/>
                  <a:pt x="583894" y="991518"/>
                </a:cubicBezTo>
                <a:cubicBezTo>
                  <a:pt x="557287" y="1230979"/>
                  <a:pt x="561563" y="1138490"/>
                  <a:pt x="605928" y="1564395"/>
                </a:cubicBezTo>
                <a:cubicBezTo>
                  <a:pt x="607432" y="1578835"/>
                  <a:pt x="641230" y="1648208"/>
                  <a:pt x="649995" y="1663547"/>
                </a:cubicBezTo>
                <a:cubicBezTo>
                  <a:pt x="656564" y="1675043"/>
                  <a:pt x="666651" y="1684498"/>
                  <a:pt x="672029" y="1696598"/>
                </a:cubicBezTo>
                <a:cubicBezTo>
                  <a:pt x="681462" y="1717822"/>
                  <a:pt x="694063" y="1762699"/>
                  <a:pt x="694063" y="1762699"/>
                </a:cubicBezTo>
                <a:cubicBezTo>
                  <a:pt x="690391" y="1810439"/>
                  <a:pt x="688985" y="1858407"/>
                  <a:pt x="683046" y="1905918"/>
                </a:cubicBezTo>
                <a:cubicBezTo>
                  <a:pt x="681606" y="1917441"/>
                  <a:pt x="679159" y="1929802"/>
                  <a:pt x="672029" y="1938969"/>
                </a:cubicBezTo>
                <a:cubicBezTo>
                  <a:pt x="589104" y="2045588"/>
                  <a:pt x="638699" y="1983176"/>
                  <a:pt x="572877" y="2016087"/>
                </a:cubicBezTo>
                <a:cubicBezTo>
                  <a:pt x="478022" y="2063514"/>
                  <a:pt x="559527" y="2040790"/>
                  <a:pt x="462708" y="2060154"/>
                </a:cubicBezTo>
                <a:cubicBezTo>
                  <a:pt x="367747" y="2098139"/>
                  <a:pt x="446577" y="2069484"/>
                  <a:pt x="363556" y="2093205"/>
                </a:cubicBezTo>
                <a:cubicBezTo>
                  <a:pt x="339593" y="2100052"/>
                  <a:pt x="311195" y="2113086"/>
                  <a:pt x="286438" y="2115239"/>
                </a:cubicBezTo>
                <a:cubicBezTo>
                  <a:pt x="216831" y="2121292"/>
                  <a:pt x="146891" y="2122583"/>
                  <a:pt x="77118" y="2126255"/>
                </a:cubicBezTo>
                <a:cubicBezTo>
                  <a:pt x="66101" y="2129927"/>
                  <a:pt x="55233" y="2134082"/>
                  <a:pt x="44067" y="2137272"/>
                </a:cubicBezTo>
                <a:cubicBezTo>
                  <a:pt x="29508" y="2141432"/>
                  <a:pt x="0" y="2133148"/>
                  <a:pt x="0" y="2148289"/>
                </a:cubicBezTo>
                <a:cubicBezTo>
                  <a:pt x="0" y="2166650"/>
                  <a:pt x="28497" y="2171608"/>
                  <a:pt x="44067" y="2181340"/>
                </a:cubicBezTo>
                <a:cubicBezTo>
                  <a:pt x="86996" y="2208171"/>
                  <a:pt x="92425" y="2204232"/>
                  <a:pt x="143219" y="2214390"/>
                </a:cubicBezTo>
                <a:cubicBezTo>
                  <a:pt x="289934" y="2312200"/>
                  <a:pt x="72496" y="2171428"/>
                  <a:pt x="209320" y="2247441"/>
                </a:cubicBezTo>
                <a:cubicBezTo>
                  <a:pt x="232469" y="2260301"/>
                  <a:pt x="254386" y="2275422"/>
                  <a:pt x="275422" y="2291508"/>
                </a:cubicBezTo>
                <a:cubicBezTo>
                  <a:pt x="316882" y="2323213"/>
                  <a:pt x="354397" y="2359962"/>
                  <a:pt x="396607" y="2390660"/>
                </a:cubicBezTo>
                <a:cubicBezTo>
                  <a:pt x="437002" y="2420038"/>
                  <a:pt x="476233" y="2451088"/>
                  <a:pt x="517793" y="2478795"/>
                </a:cubicBezTo>
                <a:cubicBezTo>
                  <a:pt x="531458" y="2487905"/>
                  <a:pt x="548496" y="2491283"/>
                  <a:pt x="561860" y="2500829"/>
                </a:cubicBezTo>
                <a:cubicBezTo>
                  <a:pt x="588851" y="2520109"/>
                  <a:pt x="599375" y="2540575"/>
                  <a:pt x="616944" y="2566930"/>
                </a:cubicBezTo>
                <a:cubicBezTo>
                  <a:pt x="636619" y="2684977"/>
                  <a:pt x="637205" y="2651492"/>
                  <a:pt x="605928" y="2831335"/>
                </a:cubicBezTo>
                <a:cubicBezTo>
                  <a:pt x="602540" y="2850818"/>
                  <a:pt x="592181" y="2868463"/>
                  <a:pt x="583894" y="2886419"/>
                </a:cubicBezTo>
                <a:cubicBezTo>
                  <a:pt x="570129" y="2916242"/>
                  <a:pt x="539826" y="2974554"/>
                  <a:pt x="539826" y="2974554"/>
                </a:cubicBezTo>
                <a:cubicBezTo>
                  <a:pt x="525314" y="3032606"/>
                  <a:pt x="525602" y="3038544"/>
                  <a:pt x="495759" y="3106757"/>
                </a:cubicBezTo>
                <a:cubicBezTo>
                  <a:pt x="482594" y="3136849"/>
                  <a:pt x="451691" y="3194892"/>
                  <a:pt x="451691" y="3194892"/>
                </a:cubicBezTo>
                <a:cubicBezTo>
                  <a:pt x="426735" y="3294724"/>
                  <a:pt x="447446" y="3225417"/>
                  <a:pt x="363556" y="3393195"/>
                </a:cubicBezTo>
                <a:lnTo>
                  <a:pt x="363556" y="3393195"/>
                </a:lnTo>
                <a:cubicBezTo>
                  <a:pt x="352539" y="3422573"/>
                  <a:pt x="341228" y="3451843"/>
                  <a:pt x="330506" y="3481330"/>
                </a:cubicBezTo>
                <a:cubicBezTo>
                  <a:pt x="326537" y="3492244"/>
                  <a:pt x="324683" y="3503994"/>
                  <a:pt x="319489" y="3514381"/>
                </a:cubicBezTo>
                <a:cubicBezTo>
                  <a:pt x="313568" y="3526224"/>
                  <a:pt x="304800" y="3536414"/>
                  <a:pt x="297455" y="3547431"/>
                </a:cubicBezTo>
                <a:cubicBezTo>
                  <a:pt x="290111" y="3576809"/>
                  <a:pt x="282231" y="3606059"/>
                  <a:pt x="275422" y="3635566"/>
                </a:cubicBezTo>
                <a:cubicBezTo>
                  <a:pt x="271212" y="3653812"/>
                  <a:pt x="269786" y="3672715"/>
                  <a:pt x="264405" y="3690651"/>
                </a:cubicBezTo>
                <a:cubicBezTo>
                  <a:pt x="258722" y="3709593"/>
                  <a:pt x="249716" y="3727374"/>
                  <a:pt x="242371" y="3745735"/>
                </a:cubicBezTo>
                <a:cubicBezTo>
                  <a:pt x="238699" y="3793475"/>
                  <a:pt x="236118" y="3841311"/>
                  <a:pt x="231354" y="3888954"/>
                </a:cubicBezTo>
                <a:cubicBezTo>
                  <a:pt x="228770" y="3914792"/>
                  <a:pt x="222921" y="3940234"/>
                  <a:pt x="220337" y="3966072"/>
                </a:cubicBezTo>
                <a:cubicBezTo>
                  <a:pt x="215573" y="4013715"/>
                  <a:pt x="212992" y="4061552"/>
                  <a:pt x="209320" y="4109292"/>
                </a:cubicBezTo>
                <a:cubicBezTo>
                  <a:pt x="212992" y="4182738"/>
                  <a:pt x="214473" y="4256326"/>
                  <a:pt x="220337" y="4329629"/>
                </a:cubicBezTo>
                <a:cubicBezTo>
                  <a:pt x="221830" y="4348294"/>
                  <a:pt x="229031" y="4366133"/>
                  <a:pt x="231354" y="4384713"/>
                </a:cubicBezTo>
                <a:cubicBezTo>
                  <a:pt x="243612" y="4482773"/>
                  <a:pt x="238391" y="4504053"/>
                  <a:pt x="253388" y="4594034"/>
                </a:cubicBezTo>
                <a:cubicBezTo>
                  <a:pt x="255877" y="4608969"/>
                  <a:pt x="261120" y="4623320"/>
                  <a:pt x="264405" y="4638101"/>
                </a:cubicBezTo>
                <a:cubicBezTo>
                  <a:pt x="282132" y="4717871"/>
                  <a:pt x="266752" y="4667174"/>
                  <a:pt x="286438" y="4726236"/>
                </a:cubicBezTo>
                <a:cubicBezTo>
                  <a:pt x="301127" y="4843749"/>
                  <a:pt x="304117" y="4963326"/>
                  <a:pt x="330506" y="5078776"/>
                </a:cubicBezTo>
                <a:cubicBezTo>
                  <a:pt x="334597" y="5096676"/>
                  <a:pt x="361038" y="5099420"/>
                  <a:pt x="374573" y="5111827"/>
                </a:cubicBezTo>
                <a:cubicBezTo>
                  <a:pt x="405200" y="5139901"/>
                  <a:pt x="433330" y="5170583"/>
                  <a:pt x="462708" y="5199961"/>
                </a:cubicBezTo>
                <a:cubicBezTo>
                  <a:pt x="466380" y="5214650"/>
                  <a:pt x="469565" y="5229470"/>
                  <a:pt x="473725" y="5244029"/>
                </a:cubicBezTo>
                <a:cubicBezTo>
                  <a:pt x="480894" y="5269119"/>
                  <a:pt x="487462" y="5290816"/>
                  <a:pt x="506776" y="5310130"/>
                </a:cubicBezTo>
                <a:cubicBezTo>
                  <a:pt x="531539" y="5334893"/>
                  <a:pt x="543008" y="5331234"/>
                  <a:pt x="572877" y="5343181"/>
                </a:cubicBezTo>
                <a:cubicBezTo>
                  <a:pt x="598844" y="5353568"/>
                  <a:pt x="624535" y="5364658"/>
                  <a:pt x="649995" y="5376231"/>
                </a:cubicBezTo>
                <a:cubicBezTo>
                  <a:pt x="664946" y="5383027"/>
                  <a:pt x="678686" y="5392498"/>
                  <a:pt x="694063" y="5398265"/>
                </a:cubicBezTo>
                <a:cubicBezTo>
                  <a:pt x="733325" y="5412988"/>
                  <a:pt x="774586" y="5411586"/>
                  <a:pt x="815248" y="5420299"/>
                </a:cubicBezTo>
                <a:cubicBezTo>
                  <a:pt x="841389" y="5425901"/>
                  <a:pt x="865672" y="5440850"/>
                  <a:pt x="892366" y="5442333"/>
                </a:cubicBezTo>
                <a:cubicBezTo>
                  <a:pt x="998698" y="5448240"/>
                  <a:pt x="1105359" y="5442333"/>
                  <a:pt x="1211855" y="544233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ZoneTexte 20"/>
          <p:cNvSpPr txBox="1"/>
          <p:nvPr/>
        </p:nvSpPr>
        <p:spPr>
          <a:xfrm>
            <a:off x="251520" y="3212976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  <a:endParaRPr lang="fr-CA" dirty="0"/>
          </a:p>
        </p:txBody>
      </p:sp>
      <p:sp>
        <p:nvSpPr>
          <p:cNvPr id="22" name="ZoneTexte 21"/>
          <p:cNvSpPr txBox="1"/>
          <p:nvPr/>
        </p:nvSpPr>
        <p:spPr>
          <a:xfrm>
            <a:off x="179512" y="11247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100 degré Celsius</a:t>
            </a:r>
            <a:endParaRPr lang="fr-CA" dirty="0"/>
          </a:p>
        </p:txBody>
      </p:sp>
      <p:sp>
        <p:nvSpPr>
          <p:cNvPr id="23" name="ZoneTexte 22"/>
          <p:cNvSpPr txBox="1"/>
          <p:nvPr/>
        </p:nvSpPr>
        <p:spPr>
          <a:xfrm>
            <a:off x="0" y="6237312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79 degré Celsius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CA" dirty="0" smtClean="0"/>
              <a:t>4b. Distillation</a:t>
            </a:r>
            <a:endParaRPr lang="fr-CA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691680" y="3933056"/>
            <a:ext cx="4176464" cy="266429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1331640" y="3789040"/>
            <a:ext cx="5040560" cy="43204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5004048" y="494116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Opération manuelle 7"/>
          <p:cNvSpPr/>
          <p:nvPr/>
        </p:nvSpPr>
        <p:spPr>
          <a:xfrm rot="10800000">
            <a:off x="3131840" y="2924944"/>
            <a:ext cx="1440160" cy="864096"/>
          </a:xfrm>
          <a:prstGeom prst="flowChartManualOperati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3419872" y="1628800"/>
            <a:ext cx="864096" cy="12961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orme libre 10"/>
          <p:cNvSpPr/>
          <p:nvPr/>
        </p:nvSpPr>
        <p:spPr>
          <a:xfrm>
            <a:off x="3411245" y="2633031"/>
            <a:ext cx="881350" cy="183735"/>
          </a:xfrm>
          <a:custGeom>
            <a:avLst/>
            <a:gdLst>
              <a:gd name="connsiteX0" fmla="*/ 0 w 881350"/>
              <a:gd name="connsiteY0" fmla="*/ 121186 h 183735"/>
              <a:gd name="connsiteX1" fmla="*/ 33051 w 881350"/>
              <a:gd name="connsiteY1" fmla="*/ 110169 h 183735"/>
              <a:gd name="connsiteX2" fmla="*/ 66102 w 881350"/>
              <a:gd name="connsiteY2" fmla="*/ 77118 h 183735"/>
              <a:gd name="connsiteX3" fmla="*/ 77118 w 881350"/>
              <a:gd name="connsiteY3" fmla="*/ 33051 h 183735"/>
              <a:gd name="connsiteX4" fmla="*/ 88135 w 881350"/>
              <a:gd name="connsiteY4" fmla="*/ 0 h 183735"/>
              <a:gd name="connsiteX5" fmla="*/ 154236 w 881350"/>
              <a:gd name="connsiteY5" fmla="*/ 22034 h 183735"/>
              <a:gd name="connsiteX6" fmla="*/ 176270 w 881350"/>
              <a:gd name="connsiteY6" fmla="*/ 66102 h 183735"/>
              <a:gd name="connsiteX7" fmla="*/ 209321 w 881350"/>
              <a:gd name="connsiteY7" fmla="*/ 88135 h 183735"/>
              <a:gd name="connsiteX8" fmla="*/ 275422 w 881350"/>
              <a:gd name="connsiteY8" fmla="*/ 132203 h 183735"/>
              <a:gd name="connsiteX9" fmla="*/ 484742 w 881350"/>
              <a:gd name="connsiteY9" fmla="*/ 88135 h 183735"/>
              <a:gd name="connsiteX10" fmla="*/ 495759 w 881350"/>
              <a:gd name="connsiteY10" fmla="*/ 44068 h 183735"/>
              <a:gd name="connsiteX11" fmla="*/ 561861 w 881350"/>
              <a:gd name="connsiteY11" fmla="*/ 88135 h 183735"/>
              <a:gd name="connsiteX12" fmla="*/ 638979 w 881350"/>
              <a:gd name="connsiteY12" fmla="*/ 143220 h 183735"/>
              <a:gd name="connsiteX13" fmla="*/ 683046 w 881350"/>
              <a:gd name="connsiteY13" fmla="*/ 132203 h 183735"/>
              <a:gd name="connsiteX14" fmla="*/ 694063 w 881350"/>
              <a:gd name="connsiteY14" fmla="*/ 99152 h 183735"/>
              <a:gd name="connsiteX15" fmla="*/ 705080 w 881350"/>
              <a:gd name="connsiteY15" fmla="*/ 44068 h 183735"/>
              <a:gd name="connsiteX16" fmla="*/ 738130 w 881350"/>
              <a:gd name="connsiteY16" fmla="*/ 55085 h 183735"/>
              <a:gd name="connsiteX17" fmla="*/ 771181 w 881350"/>
              <a:gd name="connsiteY17" fmla="*/ 77118 h 183735"/>
              <a:gd name="connsiteX18" fmla="*/ 837282 w 881350"/>
              <a:gd name="connsiteY18" fmla="*/ 66102 h 183735"/>
              <a:gd name="connsiteX19" fmla="*/ 881350 w 881350"/>
              <a:gd name="connsiteY19" fmla="*/ 55085 h 183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81350" h="183735">
                <a:moveTo>
                  <a:pt x="0" y="121186"/>
                </a:moveTo>
                <a:cubicBezTo>
                  <a:pt x="11017" y="117514"/>
                  <a:pt x="23388" y="116611"/>
                  <a:pt x="33051" y="110169"/>
                </a:cubicBezTo>
                <a:cubicBezTo>
                  <a:pt x="46015" y="101527"/>
                  <a:pt x="58372" y="90646"/>
                  <a:pt x="66102" y="77118"/>
                </a:cubicBezTo>
                <a:cubicBezTo>
                  <a:pt x="73614" y="63972"/>
                  <a:pt x="72959" y="47609"/>
                  <a:pt x="77118" y="33051"/>
                </a:cubicBezTo>
                <a:cubicBezTo>
                  <a:pt x="80308" y="21885"/>
                  <a:pt x="84463" y="11017"/>
                  <a:pt x="88135" y="0"/>
                </a:cubicBezTo>
                <a:cubicBezTo>
                  <a:pt x="110169" y="7345"/>
                  <a:pt x="135656" y="8099"/>
                  <a:pt x="154236" y="22034"/>
                </a:cubicBezTo>
                <a:cubicBezTo>
                  <a:pt x="167374" y="31888"/>
                  <a:pt x="165756" y="53485"/>
                  <a:pt x="176270" y="66102"/>
                </a:cubicBezTo>
                <a:cubicBezTo>
                  <a:pt x="184747" y="76274"/>
                  <a:pt x="199149" y="79659"/>
                  <a:pt x="209321" y="88135"/>
                </a:cubicBezTo>
                <a:cubicBezTo>
                  <a:pt x="264339" y="133983"/>
                  <a:pt x="217337" y="112841"/>
                  <a:pt x="275422" y="132203"/>
                </a:cubicBezTo>
                <a:cubicBezTo>
                  <a:pt x="458890" y="122010"/>
                  <a:pt x="457429" y="183735"/>
                  <a:pt x="484742" y="88135"/>
                </a:cubicBezTo>
                <a:cubicBezTo>
                  <a:pt x="488901" y="73576"/>
                  <a:pt x="492087" y="58757"/>
                  <a:pt x="495759" y="44068"/>
                </a:cubicBezTo>
                <a:cubicBezTo>
                  <a:pt x="517793" y="58757"/>
                  <a:pt x="543136" y="69410"/>
                  <a:pt x="561861" y="88135"/>
                </a:cubicBezTo>
                <a:cubicBezTo>
                  <a:pt x="614139" y="140415"/>
                  <a:pt x="586220" y="125634"/>
                  <a:pt x="638979" y="143220"/>
                </a:cubicBezTo>
                <a:cubicBezTo>
                  <a:pt x="653668" y="139548"/>
                  <a:pt x="671223" y="141662"/>
                  <a:pt x="683046" y="132203"/>
                </a:cubicBezTo>
                <a:cubicBezTo>
                  <a:pt x="692114" y="124948"/>
                  <a:pt x="691246" y="110418"/>
                  <a:pt x="694063" y="99152"/>
                </a:cubicBezTo>
                <a:cubicBezTo>
                  <a:pt x="698605" y="80986"/>
                  <a:pt x="701408" y="62429"/>
                  <a:pt x="705080" y="44068"/>
                </a:cubicBezTo>
                <a:cubicBezTo>
                  <a:pt x="716097" y="47740"/>
                  <a:pt x="727743" y="49892"/>
                  <a:pt x="738130" y="55085"/>
                </a:cubicBezTo>
                <a:cubicBezTo>
                  <a:pt x="749973" y="61006"/>
                  <a:pt x="758021" y="75656"/>
                  <a:pt x="771181" y="77118"/>
                </a:cubicBezTo>
                <a:cubicBezTo>
                  <a:pt x="793382" y="79585"/>
                  <a:pt x="815378" y="70483"/>
                  <a:pt x="837282" y="66102"/>
                </a:cubicBezTo>
                <a:cubicBezTo>
                  <a:pt x="852129" y="63133"/>
                  <a:pt x="881350" y="55085"/>
                  <a:pt x="881350" y="5508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3491880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3491880" y="342900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3779912" y="33569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3779912" y="31409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923928" y="350100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4067944" y="32849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4211960" y="35730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/>
          <p:cNvSpPr/>
          <p:nvPr/>
        </p:nvSpPr>
        <p:spPr>
          <a:xfrm>
            <a:off x="3419872" y="1124744"/>
            <a:ext cx="4104456" cy="5040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/>
          <p:cNvSpPr/>
          <p:nvPr/>
        </p:nvSpPr>
        <p:spPr>
          <a:xfrm rot="4245842">
            <a:off x="6302513" y="2301467"/>
            <a:ext cx="2850585" cy="5040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Triangle isocèle 21"/>
          <p:cNvSpPr/>
          <p:nvPr/>
        </p:nvSpPr>
        <p:spPr>
          <a:xfrm rot="9600365">
            <a:off x="8101387" y="3846071"/>
            <a:ext cx="498603" cy="936104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8172400" y="4941168"/>
            <a:ext cx="792088" cy="15841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8172400" y="4797152"/>
            <a:ext cx="792088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Forme libre 24"/>
          <p:cNvSpPr/>
          <p:nvPr/>
        </p:nvSpPr>
        <p:spPr>
          <a:xfrm>
            <a:off x="7093938" y="1211855"/>
            <a:ext cx="1257315" cy="2616085"/>
          </a:xfrm>
          <a:custGeom>
            <a:avLst/>
            <a:gdLst>
              <a:gd name="connsiteX0" fmla="*/ 287830 w 1257315"/>
              <a:gd name="connsiteY0" fmla="*/ 0 h 2616085"/>
              <a:gd name="connsiteX1" fmla="*/ 133594 w 1257315"/>
              <a:gd name="connsiteY1" fmla="*/ 33051 h 2616085"/>
              <a:gd name="connsiteX2" fmla="*/ 67493 w 1257315"/>
              <a:gd name="connsiteY2" fmla="*/ 77118 h 2616085"/>
              <a:gd name="connsiteX3" fmla="*/ 34442 w 1257315"/>
              <a:gd name="connsiteY3" fmla="*/ 99152 h 2616085"/>
              <a:gd name="connsiteX4" fmla="*/ 12409 w 1257315"/>
              <a:gd name="connsiteY4" fmla="*/ 176270 h 2616085"/>
              <a:gd name="connsiteX5" fmla="*/ 1392 w 1257315"/>
              <a:gd name="connsiteY5" fmla="*/ 220338 h 2616085"/>
              <a:gd name="connsiteX6" fmla="*/ 12409 w 1257315"/>
              <a:gd name="connsiteY6" fmla="*/ 319490 h 2616085"/>
              <a:gd name="connsiteX7" fmla="*/ 67493 w 1257315"/>
              <a:gd name="connsiteY7" fmla="*/ 396608 h 2616085"/>
              <a:gd name="connsiteX8" fmla="*/ 232746 w 1257315"/>
              <a:gd name="connsiteY8" fmla="*/ 506776 h 2616085"/>
              <a:gd name="connsiteX9" fmla="*/ 265796 w 1257315"/>
              <a:gd name="connsiteY9" fmla="*/ 517793 h 2616085"/>
              <a:gd name="connsiteX10" fmla="*/ 342915 w 1257315"/>
              <a:gd name="connsiteY10" fmla="*/ 528810 h 2616085"/>
              <a:gd name="connsiteX11" fmla="*/ 464100 w 1257315"/>
              <a:gd name="connsiteY11" fmla="*/ 517793 h 2616085"/>
              <a:gd name="connsiteX12" fmla="*/ 508168 w 1257315"/>
              <a:gd name="connsiteY12" fmla="*/ 506776 h 2616085"/>
              <a:gd name="connsiteX13" fmla="*/ 574269 w 1257315"/>
              <a:gd name="connsiteY13" fmla="*/ 495759 h 2616085"/>
              <a:gd name="connsiteX14" fmla="*/ 684437 w 1257315"/>
              <a:gd name="connsiteY14" fmla="*/ 451692 h 2616085"/>
              <a:gd name="connsiteX15" fmla="*/ 684437 w 1257315"/>
              <a:gd name="connsiteY15" fmla="*/ 374574 h 2616085"/>
              <a:gd name="connsiteX16" fmla="*/ 618336 w 1257315"/>
              <a:gd name="connsiteY16" fmla="*/ 352540 h 2616085"/>
              <a:gd name="connsiteX17" fmla="*/ 585286 w 1257315"/>
              <a:gd name="connsiteY17" fmla="*/ 341523 h 2616085"/>
              <a:gd name="connsiteX18" fmla="*/ 342915 w 1257315"/>
              <a:gd name="connsiteY18" fmla="*/ 374574 h 2616085"/>
              <a:gd name="connsiteX19" fmla="*/ 276813 w 1257315"/>
              <a:gd name="connsiteY19" fmla="*/ 418641 h 2616085"/>
              <a:gd name="connsiteX20" fmla="*/ 221729 w 1257315"/>
              <a:gd name="connsiteY20" fmla="*/ 462709 h 2616085"/>
              <a:gd name="connsiteX21" fmla="*/ 188678 w 1257315"/>
              <a:gd name="connsiteY21" fmla="*/ 484743 h 2616085"/>
              <a:gd name="connsiteX22" fmla="*/ 111560 w 1257315"/>
              <a:gd name="connsiteY22" fmla="*/ 561861 h 2616085"/>
              <a:gd name="connsiteX23" fmla="*/ 100543 w 1257315"/>
              <a:gd name="connsiteY23" fmla="*/ 594911 h 2616085"/>
              <a:gd name="connsiteX24" fmla="*/ 122577 w 1257315"/>
              <a:gd name="connsiteY24" fmla="*/ 694063 h 2616085"/>
              <a:gd name="connsiteX25" fmla="*/ 221729 w 1257315"/>
              <a:gd name="connsiteY25" fmla="*/ 771181 h 2616085"/>
              <a:gd name="connsiteX26" fmla="*/ 331898 w 1257315"/>
              <a:gd name="connsiteY26" fmla="*/ 815249 h 2616085"/>
              <a:gd name="connsiteX27" fmla="*/ 397999 w 1257315"/>
              <a:gd name="connsiteY27" fmla="*/ 837282 h 2616085"/>
              <a:gd name="connsiteX28" fmla="*/ 431049 w 1257315"/>
              <a:gd name="connsiteY28" fmla="*/ 848299 h 2616085"/>
              <a:gd name="connsiteX29" fmla="*/ 607319 w 1257315"/>
              <a:gd name="connsiteY29" fmla="*/ 837282 h 2616085"/>
              <a:gd name="connsiteX30" fmla="*/ 651387 w 1257315"/>
              <a:gd name="connsiteY30" fmla="*/ 771181 h 2616085"/>
              <a:gd name="connsiteX31" fmla="*/ 673421 w 1257315"/>
              <a:gd name="connsiteY31" fmla="*/ 738131 h 2616085"/>
              <a:gd name="connsiteX32" fmla="*/ 684437 w 1257315"/>
              <a:gd name="connsiteY32" fmla="*/ 705080 h 2616085"/>
              <a:gd name="connsiteX33" fmla="*/ 596302 w 1257315"/>
              <a:gd name="connsiteY33" fmla="*/ 694063 h 2616085"/>
              <a:gd name="connsiteX34" fmla="*/ 563252 w 1257315"/>
              <a:gd name="connsiteY34" fmla="*/ 716097 h 2616085"/>
              <a:gd name="connsiteX35" fmla="*/ 530201 w 1257315"/>
              <a:gd name="connsiteY35" fmla="*/ 782198 h 2616085"/>
              <a:gd name="connsiteX36" fmla="*/ 508168 w 1257315"/>
              <a:gd name="connsiteY36" fmla="*/ 826265 h 2616085"/>
              <a:gd name="connsiteX37" fmla="*/ 475117 w 1257315"/>
              <a:gd name="connsiteY37" fmla="*/ 881350 h 2616085"/>
              <a:gd name="connsiteX38" fmla="*/ 431049 w 1257315"/>
              <a:gd name="connsiteY38" fmla="*/ 1024569 h 2616085"/>
              <a:gd name="connsiteX39" fmla="*/ 453083 w 1257315"/>
              <a:gd name="connsiteY39" fmla="*/ 1178805 h 2616085"/>
              <a:gd name="connsiteX40" fmla="*/ 475117 w 1257315"/>
              <a:gd name="connsiteY40" fmla="*/ 1255923 h 2616085"/>
              <a:gd name="connsiteX41" fmla="*/ 508168 w 1257315"/>
              <a:gd name="connsiteY41" fmla="*/ 1288974 h 2616085"/>
              <a:gd name="connsiteX42" fmla="*/ 585286 w 1257315"/>
              <a:gd name="connsiteY42" fmla="*/ 1333041 h 2616085"/>
              <a:gd name="connsiteX43" fmla="*/ 618336 w 1257315"/>
              <a:gd name="connsiteY43" fmla="*/ 1344058 h 2616085"/>
              <a:gd name="connsiteX44" fmla="*/ 728505 w 1257315"/>
              <a:gd name="connsiteY44" fmla="*/ 1322025 h 2616085"/>
              <a:gd name="connsiteX45" fmla="*/ 761555 w 1257315"/>
              <a:gd name="connsiteY45" fmla="*/ 1288974 h 2616085"/>
              <a:gd name="connsiteX46" fmla="*/ 794606 w 1257315"/>
              <a:gd name="connsiteY46" fmla="*/ 1266940 h 2616085"/>
              <a:gd name="connsiteX47" fmla="*/ 838674 w 1257315"/>
              <a:gd name="connsiteY47" fmla="*/ 1233890 h 2616085"/>
              <a:gd name="connsiteX48" fmla="*/ 871724 w 1257315"/>
              <a:gd name="connsiteY48" fmla="*/ 1200839 h 2616085"/>
              <a:gd name="connsiteX49" fmla="*/ 849690 w 1257315"/>
              <a:gd name="connsiteY49" fmla="*/ 1123721 h 2616085"/>
              <a:gd name="connsiteX50" fmla="*/ 673421 w 1257315"/>
              <a:gd name="connsiteY50" fmla="*/ 1156772 h 2616085"/>
              <a:gd name="connsiteX51" fmla="*/ 585286 w 1257315"/>
              <a:gd name="connsiteY51" fmla="*/ 1178805 h 2616085"/>
              <a:gd name="connsiteX52" fmla="*/ 552235 w 1257315"/>
              <a:gd name="connsiteY52" fmla="*/ 1200839 h 2616085"/>
              <a:gd name="connsiteX53" fmla="*/ 497151 w 1257315"/>
              <a:gd name="connsiteY53" fmla="*/ 1244906 h 2616085"/>
              <a:gd name="connsiteX54" fmla="*/ 386982 w 1257315"/>
              <a:gd name="connsiteY54" fmla="*/ 1322025 h 2616085"/>
              <a:gd name="connsiteX55" fmla="*/ 342915 w 1257315"/>
              <a:gd name="connsiteY55" fmla="*/ 1388126 h 2616085"/>
              <a:gd name="connsiteX56" fmla="*/ 353931 w 1257315"/>
              <a:gd name="connsiteY56" fmla="*/ 1498294 h 2616085"/>
              <a:gd name="connsiteX57" fmla="*/ 386982 w 1257315"/>
              <a:gd name="connsiteY57" fmla="*/ 1531345 h 2616085"/>
              <a:gd name="connsiteX58" fmla="*/ 486134 w 1257315"/>
              <a:gd name="connsiteY58" fmla="*/ 1608463 h 2616085"/>
              <a:gd name="connsiteX59" fmla="*/ 519184 w 1257315"/>
              <a:gd name="connsiteY59" fmla="*/ 1641514 h 2616085"/>
              <a:gd name="connsiteX60" fmla="*/ 618336 w 1257315"/>
              <a:gd name="connsiteY60" fmla="*/ 1674564 h 2616085"/>
              <a:gd name="connsiteX61" fmla="*/ 651387 w 1257315"/>
              <a:gd name="connsiteY61" fmla="*/ 1685581 h 2616085"/>
              <a:gd name="connsiteX62" fmla="*/ 739522 w 1257315"/>
              <a:gd name="connsiteY62" fmla="*/ 1707615 h 2616085"/>
              <a:gd name="connsiteX63" fmla="*/ 772572 w 1257315"/>
              <a:gd name="connsiteY63" fmla="*/ 1729649 h 2616085"/>
              <a:gd name="connsiteX64" fmla="*/ 1070028 w 1257315"/>
              <a:gd name="connsiteY64" fmla="*/ 1729649 h 2616085"/>
              <a:gd name="connsiteX65" fmla="*/ 1070028 w 1257315"/>
              <a:gd name="connsiteY65" fmla="*/ 1553379 h 2616085"/>
              <a:gd name="connsiteX66" fmla="*/ 1025960 w 1257315"/>
              <a:gd name="connsiteY66" fmla="*/ 1531345 h 2616085"/>
              <a:gd name="connsiteX67" fmla="*/ 937825 w 1257315"/>
              <a:gd name="connsiteY67" fmla="*/ 1542362 h 2616085"/>
              <a:gd name="connsiteX68" fmla="*/ 904775 w 1257315"/>
              <a:gd name="connsiteY68" fmla="*/ 1564396 h 2616085"/>
              <a:gd name="connsiteX69" fmla="*/ 816640 w 1257315"/>
              <a:gd name="connsiteY69" fmla="*/ 1619480 h 2616085"/>
              <a:gd name="connsiteX70" fmla="*/ 739522 w 1257315"/>
              <a:gd name="connsiteY70" fmla="*/ 1707615 h 2616085"/>
              <a:gd name="connsiteX71" fmla="*/ 706471 w 1257315"/>
              <a:gd name="connsiteY71" fmla="*/ 1740665 h 2616085"/>
              <a:gd name="connsiteX72" fmla="*/ 695454 w 1257315"/>
              <a:gd name="connsiteY72" fmla="*/ 1795750 h 2616085"/>
              <a:gd name="connsiteX73" fmla="*/ 673421 w 1257315"/>
              <a:gd name="connsiteY73" fmla="*/ 1972020 h 2616085"/>
              <a:gd name="connsiteX74" fmla="*/ 717488 w 1257315"/>
              <a:gd name="connsiteY74" fmla="*/ 1994053 h 2616085"/>
              <a:gd name="connsiteX75" fmla="*/ 805623 w 1257315"/>
              <a:gd name="connsiteY75" fmla="*/ 2038121 h 2616085"/>
              <a:gd name="connsiteX76" fmla="*/ 849690 w 1257315"/>
              <a:gd name="connsiteY76" fmla="*/ 2060155 h 2616085"/>
              <a:gd name="connsiteX77" fmla="*/ 882741 w 1257315"/>
              <a:gd name="connsiteY77" fmla="*/ 2082188 h 2616085"/>
              <a:gd name="connsiteX78" fmla="*/ 948842 w 1257315"/>
              <a:gd name="connsiteY78" fmla="*/ 2093205 h 2616085"/>
              <a:gd name="connsiteX79" fmla="*/ 1014943 w 1257315"/>
              <a:gd name="connsiteY79" fmla="*/ 2115239 h 2616085"/>
              <a:gd name="connsiteX80" fmla="*/ 1103078 w 1257315"/>
              <a:gd name="connsiteY80" fmla="*/ 2137273 h 2616085"/>
              <a:gd name="connsiteX81" fmla="*/ 1136129 w 1257315"/>
              <a:gd name="connsiteY81" fmla="*/ 2126256 h 2616085"/>
              <a:gd name="connsiteX82" fmla="*/ 1081045 w 1257315"/>
              <a:gd name="connsiteY82" fmla="*/ 2027104 h 2616085"/>
              <a:gd name="connsiteX83" fmla="*/ 871724 w 1257315"/>
              <a:gd name="connsiteY83" fmla="*/ 2071172 h 2616085"/>
              <a:gd name="connsiteX84" fmla="*/ 827657 w 1257315"/>
              <a:gd name="connsiteY84" fmla="*/ 2115239 h 2616085"/>
              <a:gd name="connsiteX85" fmla="*/ 761555 w 1257315"/>
              <a:gd name="connsiteY85" fmla="*/ 2159306 h 2616085"/>
              <a:gd name="connsiteX86" fmla="*/ 728505 w 1257315"/>
              <a:gd name="connsiteY86" fmla="*/ 2203374 h 2616085"/>
              <a:gd name="connsiteX87" fmla="*/ 695454 w 1257315"/>
              <a:gd name="connsiteY87" fmla="*/ 2236425 h 2616085"/>
              <a:gd name="connsiteX88" fmla="*/ 662404 w 1257315"/>
              <a:gd name="connsiteY88" fmla="*/ 2291509 h 2616085"/>
              <a:gd name="connsiteX89" fmla="*/ 673421 w 1257315"/>
              <a:gd name="connsiteY89" fmla="*/ 2434728 h 2616085"/>
              <a:gd name="connsiteX90" fmla="*/ 695454 w 1257315"/>
              <a:gd name="connsiteY90" fmla="*/ 2478796 h 2616085"/>
              <a:gd name="connsiteX91" fmla="*/ 926809 w 1257315"/>
              <a:gd name="connsiteY91" fmla="*/ 2566931 h 2616085"/>
              <a:gd name="connsiteX92" fmla="*/ 1014943 w 1257315"/>
              <a:gd name="connsiteY92" fmla="*/ 2599981 h 2616085"/>
              <a:gd name="connsiteX93" fmla="*/ 1047994 w 1257315"/>
              <a:gd name="connsiteY93" fmla="*/ 2610998 h 2616085"/>
              <a:gd name="connsiteX94" fmla="*/ 1191213 w 1257315"/>
              <a:gd name="connsiteY94" fmla="*/ 2599981 h 2616085"/>
              <a:gd name="connsiteX95" fmla="*/ 1202230 w 1257315"/>
              <a:gd name="connsiteY95" fmla="*/ 2555914 h 2616085"/>
              <a:gd name="connsiteX96" fmla="*/ 1235281 w 1257315"/>
              <a:gd name="connsiteY96" fmla="*/ 2522863 h 2616085"/>
              <a:gd name="connsiteX97" fmla="*/ 1257315 w 1257315"/>
              <a:gd name="connsiteY97" fmla="*/ 2489812 h 261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1257315" h="2616085">
                <a:moveTo>
                  <a:pt x="287830" y="0"/>
                </a:moveTo>
                <a:cubicBezTo>
                  <a:pt x="250535" y="4662"/>
                  <a:pt x="169821" y="8900"/>
                  <a:pt x="133594" y="33051"/>
                </a:cubicBezTo>
                <a:lnTo>
                  <a:pt x="67493" y="77118"/>
                </a:lnTo>
                <a:lnTo>
                  <a:pt x="34442" y="99152"/>
                </a:lnTo>
                <a:cubicBezTo>
                  <a:pt x="0" y="236919"/>
                  <a:pt x="44018" y="65634"/>
                  <a:pt x="12409" y="176270"/>
                </a:cubicBezTo>
                <a:cubicBezTo>
                  <a:pt x="8249" y="190829"/>
                  <a:pt x="5064" y="205649"/>
                  <a:pt x="1392" y="220338"/>
                </a:cubicBezTo>
                <a:cubicBezTo>
                  <a:pt x="5064" y="253389"/>
                  <a:pt x="733" y="288353"/>
                  <a:pt x="12409" y="319490"/>
                </a:cubicBezTo>
                <a:cubicBezTo>
                  <a:pt x="23501" y="349069"/>
                  <a:pt x="47270" y="372340"/>
                  <a:pt x="67493" y="396608"/>
                </a:cubicBezTo>
                <a:cubicBezTo>
                  <a:pt x="115974" y="454786"/>
                  <a:pt x="155695" y="481092"/>
                  <a:pt x="232746" y="506776"/>
                </a:cubicBezTo>
                <a:cubicBezTo>
                  <a:pt x="243763" y="510448"/>
                  <a:pt x="254409" y="515516"/>
                  <a:pt x="265796" y="517793"/>
                </a:cubicBezTo>
                <a:cubicBezTo>
                  <a:pt x="291259" y="522886"/>
                  <a:pt x="317209" y="525138"/>
                  <a:pt x="342915" y="528810"/>
                </a:cubicBezTo>
                <a:cubicBezTo>
                  <a:pt x="383310" y="525138"/>
                  <a:pt x="423894" y="523154"/>
                  <a:pt x="464100" y="517793"/>
                </a:cubicBezTo>
                <a:cubicBezTo>
                  <a:pt x="479109" y="515792"/>
                  <a:pt x="493321" y="509746"/>
                  <a:pt x="508168" y="506776"/>
                </a:cubicBezTo>
                <a:cubicBezTo>
                  <a:pt x="530072" y="502395"/>
                  <a:pt x="552463" y="500605"/>
                  <a:pt x="574269" y="495759"/>
                </a:cubicBezTo>
                <a:cubicBezTo>
                  <a:pt x="601774" y="489647"/>
                  <a:pt x="673899" y="456208"/>
                  <a:pt x="684437" y="451692"/>
                </a:cubicBezTo>
                <a:cubicBezTo>
                  <a:pt x="691597" y="430212"/>
                  <a:pt x="709542" y="396093"/>
                  <a:pt x="684437" y="374574"/>
                </a:cubicBezTo>
                <a:cubicBezTo>
                  <a:pt x="666803" y="359459"/>
                  <a:pt x="640370" y="359885"/>
                  <a:pt x="618336" y="352540"/>
                </a:cubicBezTo>
                <a:lnTo>
                  <a:pt x="585286" y="341523"/>
                </a:lnTo>
                <a:cubicBezTo>
                  <a:pt x="485199" y="347411"/>
                  <a:pt x="422245" y="331303"/>
                  <a:pt x="342915" y="374574"/>
                </a:cubicBezTo>
                <a:cubicBezTo>
                  <a:pt x="319667" y="387255"/>
                  <a:pt x="298229" y="403065"/>
                  <a:pt x="276813" y="418641"/>
                </a:cubicBezTo>
                <a:cubicBezTo>
                  <a:pt x="257796" y="432471"/>
                  <a:pt x="240540" y="448600"/>
                  <a:pt x="221729" y="462709"/>
                </a:cubicBezTo>
                <a:cubicBezTo>
                  <a:pt x="211136" y="470654"/>
                  <a:pt x="198520" y="475885"/>
                  <a:pt x="188678" y="484743"/>
                </a:cubicBezTo>
                <a:cubicBezTo>
                  <a:pt x="161656" y="509062"/>
                  <a:pt x="111560" y="561861"/>
                  <a:pt x="111560" y="561861"/>
                </a:cubicBezTo>
                <a:cubicBezTo>
                  <a:pt x="107888" y="572878"/>
                  <a:pt x="99579" y="583338"/>
                  <a:pt x="100543" y="594911"/>
                </a:cubicBezTo>
                <a:cubicBezTo>
                  <a:pt x="103355" y="628651"/>
                  <a:pt x="110423" y="662463"/>
                  <a:pt x="122577" y="694063"/>
                </a:cubicBezTo>
                <a:cubicBezTo>
                  <a:pt x="140614" y="740959"/>
                  <a:pt x="179177" y="752565"/>
                  <a:pt x="221729" y="771181"/>
                </a:cubicBezTo>
                <a:cubicBezTo>
                  <a:pt x="257965" y="787034"/>
                  <a:pt x="294376" y="802742"/>
                  <a:pt x="331898" y="815249"/>
                </a:cubicBezTo>
                <a:lnTo>
                  <a:pt x="397999" y="837282"/>
                </a:lnTo>
                <a:lnTo>
                  <a:pt x="431049" y="848299"/>
                </a:lnTo>
                <a:lnTo>
                  <a:pt x="607319" y="837282"/>
                </a:lnTo>
                <a:cubicBezTo>
                  <a:pt x="632314" y="828534"/>
                  <a:pt x="636698" y="793215"/>
                  <a:pt x="651387" y="771181"/>
                </a:cubicBezTo>
                <a:lnTo>
                  <a:pt x="673421" y="738131"/>
                </a:lnTo>
                <a:cubicBezTo>
                  <a:pt x="677093" y="727114"/>
                  <a:pt x="688750" y="715862"/>
                  <a:pt x="684437" y="705080"/>
                </a:cubicBezTo>
                <a:cubicBezTo>
                  <a:pt x="668827" y="666055"/>
                  <a:pt x="617672" y="689789"/>
                  <a:pt x="596302" y="694063"/>
                </a:cubicBezTo>
                <a:cubicBezTo>
                  <a:pt x="585285" y="701408"/>
                  <a:pt x="572614" y="706735"/>
                  <a:pt x="563252" y="716097"/>
                </a:cubicBezTo>
                <a:cubicBezTo>
                  <a:pt x="536787" y="742562"/>
                  <a:pt x="543642" y="750836"/>
                  <a:pt x="530201" y="782198"/>
                </a:cubicBezTo>
                <a:cubicBezTo>
                  <a:pt x="523732" y="797293"/>
                  <a:pt x="516144" y="811909"/>
                  <a:pt x="508168" y="826265"/>
                </a:cubicBezTo>
                <a:cubicBezTo>
                  <a:pt x="497769" y="844984"/>
                  <a:pt x="483978" y="861856"/>
                  <a:pt x="475117" y="881350"/>
                </a:cubicBezTo>
                <a:cubicBezTo>
                  <a:pt x="463390" y="907148"/>
                  <a:pt x="437867" y="1000706"/>
                  <a:pt x="431049" y="1024569"/>
                </a:cubicBezTo>
                <a:cubicBezTo>
                  <a:pt x="437819" y="1078728"/>
                  <a:pt x="442493" y="1125857"/>
                  <a:pt x="453083" y="1178805"/>
                </a:cubicBezTo>
                <a:cubicBezTo>
                  <a:pt x="454133" y="1184052"/>
                  <a:pt x="469116" y="1246922"/>
                  <a:pt x="475117" y="1255923"/>
                </a:cubicBezTo>
                <a:cubicBezTo>
                  <a:pt x="483760" y="1268887"/>
                  <a:pt x="496199" y="1279000"/>
                  <a:pt x="508168" y="1288974"/>
                </a:cubicBezTo>
                <a:cubicBezTo>
                  <a:pt x="527697" y="1305248"/>
                  <a:pt x="563096" y="1323531"/>
                  <a:pt x="585286" y="1333041"/>
                </a:cubicBezTo>
                <a:cubicBezTo>
                  <a:pt x="595960" y="1337615"/>
                  <a:pt x="607319" y="1340386"/>
                  <a:pt x="618336" y="1344058"/>
                </a:cubicBezTo>
                <a:cubicBezTo>
                  <a:pt x="624859" y="1343126"/>
                  <a:pt x="707532" y="1336007"/>
                  <a:pt x="728505" y="1322025"/>
                </a:cubicBezTo>
                <a:cubicBezTo>
                  <a:pt x="741469" y="1313383"/>
                  <a:pt x="749586" y="1298948"/>
                  <a:pt x="761555" y="1288974"/>
                </a:cubicBezTo>
                <a:cubicBezTo>
                  <a:pt x="771727" y="1280497"/>
                  <a:pt x="783831" y="1274636"/>
                  <a:pt x="794606" y="1266940"/>
                </a:cubicBezTo>
                <a:cubicBezTo>
                  <a:pt x="809547" y="1256268"/>
                  <a:pt x="824733" y="1245839"/>
                  <a:pt x="838674" y="1233890"/>
                </a:cubicBezTo>
                <a:cubicBezTo>
                  <a:pt x="850503" y="1223751"/>
                  <a:pt x="860707" y="1211856"/>
                  <a:pt x="871724" y="1200839"/>
                </a:cubicBezTo>
                <a:cubicBezTo>
                  <a:pt x="898546" y="1120374"/>
                  <a:pt x="916290" y="1140371"/>
                  <a:pt x="849690" y="1123721"/>
                </a:cubicBezTo>
                <a:cubicBezTo>
                  <a:pt x="627130" y="1145977"/>
                  <a:pt x="830721" y="1117448"/>
                  <a:pt x="673421" y="1156772"/>
                </a:cubicBezTo>
                <a:lnTo>
                  <a:pt x="585286" y="1178805"/>
                </a:lnTo>
                <a:cubicBezTo>
                  <a:pt x="574269" y="1186150"/>
                  <a:pt x="562828" y="1192895"/>
                  <a:pt x="552235" y="1200839"/>
                </a:cubicBezTo>
                <a:cubicBezTo>
                  <a:pt x="533424" y="1214947"/>
                  <a:pt x="516414" y="1231422"/>
                  <a:pt x="497151" y="1244906"/>
                </a:cubicBezTo>
                <a:cubicBezTo>
                  <a:pt x="453082" y="1275754"/>
                  <a:pt x="424549" y="1280284"/>
                  <a:pt x="386982" y="1322025"/>
                </a:cubicBezTo>
                <a:cubicBezTo>
                  <a:pt x="369267" y="1341708"/>
                  <a:pt x="342915" y="1388126"/>
                  <a:pt x="342915" y="1388126"/>
                </a:cubicBezTo>
                <a:cubicBezTo>
                  <a:pt x="346587" y="1424849"/>
                  <a:pt x="343078" y="1463020"/>
                  <a:pt x="353931" y="1498294"/>
                </a:cubicBezTo>
                <a:cubicBezTo>
                  <a:pt x="358513" y="1513185"/>
                  <a:pt x="375013" y="1521371"/>
                  <a:pt x="386982" y="1531345"/>
                </a:cubicBezTo>
                <a:cubicBezTo>
                  <a:pt x="419148" y="1558150"/>
                  <a:pt x="456527" y="1578856"/>
                  <a:pt x="486134" y="1608463"/>
                </a:cubicBezTo>
                <a:cubicBezTo>
                  <a:pt x="497151" y="1619480"/>
                  <a:pt x="505972" y="1633257"/>
                  <a:pt x="519184" y="1641514"/>
                </a:cubicBezTo>
                <a:cubicBezTo>
                  <a:pt x="551166" y="1661503"/>
                  <a:pt x="583535" y="1664621"/>
                  <a:pt x="618336" y="1674564"/>
                </a:cubicBezTo>
                <a:cubicBezTo>
                  <a:pt x="629502" y="1677754"/>
                  <a:pt x="640121" y="1682764"/>
                  <a:pt x="651387" y="1685581"/>
                </a:cubicBezTo>
                <a:lnTo>
                  <a:pt x="739522" y="1707615"/>
                </a:lnTo>
                <a:cubicBezTo>
                  <a:pt x="750539" y="1714960"/>
                  <a:pt x="759512" y="1727472"/>
                  <a:pt x="772572" y="1729649"/>
                </a:cubicBezTo>
                <a:cubicBezTo>
                  <a:pt x="898192" y="1750585"/>
                  <a:pt x="949897" y="1739659"/>
                  <a:pt x="1070028" y="1729649"/>
                </a:cubicBezTo>
                <a:cubicBezTo>
                  <a:pt x="1086084" y="1665426"/>
                  <a:pt x="1098909" y="1634244"/>
                  <a:pt x="1070028" y="1553379"/>
                </a:cubicBezTo>
                <a:cubicBezTo>
                  <a:pt x="1064504" y="1537913"/>
                  <a:pt x="1040649" y="1538690"/>
                  <a:pt x="1025960" y="1531345"/>
                </a:cubicBezTo>
                <a:cubicBezTo>
                  <a:pt x="996582" y="1535017"/>
                  <a:pt x="966389" y="1534572"/>
                  <a:pt x="937825" y="1542362"/>
                </a:cubicBezTo>
                <a:cubicBezTo>
                  <a:pt x="925051" y="1545846"/>
                  <a:pt x="916271" y="1557827"/>
                  <a:pt x="904775" y="1564396"/>
                </a:cubicBezTo>
                <a:cubicBezTo>
                  <a:pt x="851113" y="1595060"/>
                  <a:pt x="866211" y="1576106"/>
                  <a:pt x="816640" y="1619480"/>
                </a:cubicBezTo>
                <a:cubicBezTo>
                  <a:pt x="754604" y="1673762"/>
                  <a:pt x="789442" y="1649375"/>
                  <a:pt x="739522" y="1707615"/>
                </a:cubicBezTo>
                <a:cubicBezTo>
                  <a:pt x="729383" y="1719444"/>
                  <a:pt x="717488" y="1729648"/>
                  <a:pt x="706471" y="1740665"/>
                </a:cubicBezTo>
                <a:cubicBezTo>
                  <a:pt x="702799" y="1759027"/>
                  <a:pt x="701853" y="1778152"/>
                  <a:pt x="695454" y="1795750"/>
                </a:cubicBezTo>
                <a:cubicBezTo>
                  <a:pt x="666382" y="1875698"/>
                  <a:pt x="629266" y="1866048"/>
                  <a:pt x="673421" y="1972020"/>
                </a:cubicBezTo>
                <a:cubicBezTo>
                  <a:pt x="679737" y="1987179"/>
                  <a:pt x="703132" y="1986077"/>
                  <a:pt x="717488" y="1994053"/>
                </a:cubicBezTo>
                <a:cubicBezTo>
                  <a:pt x="879107" y="2083841"/>
                  <a:pt x="699881" y="1992802"/>
                  <a:pt x="805623" y="2038121"/>
                </a:cubicBezTo>
                <a:cubicBezTo>
                  <a:pt x="820718" y="2044590"/>
                  <a:pt x="835431" y="2052007"/>
                  <a:pt x="849690" y="2060155"/>
                </a:cubicBezTo>
                <a:cubicBezTo>
                  <a:pt x="861186" y="2066724"/>
                  <a:pt x="870180" y="2078001"/>
                  <a:pt x="882741" y="2082188"/>
                </a:cubicBezTo>
                <a:cubicBezTo>
                  <a:pt x="903932" y="2089252"/>
                  <a:pt x="927171" y="2087787"/>
                  <a:pt x="948842" y="2093205"/>
                </a:cubicBezTo>
                <a:cubicBezTo>
                  <a:pt x="971374" y="2098838"/>
                  <a:pt x="992168" y="2110684"/>
                  <a:pt x="1014943" y="2115239"/>
                </a:cubicBezTo>
                <a:cubicBezTo>
                  <a:pt x="1081415" y="2128533"/>
                  <a:pt x="1052264" y="2120334"/>
                  <a:pt x="1103078" y="2137273"/>
                </a:cubicBezTo>
                <a:cubicBezTo>
                  <a:pt x="1114095" y="2133601"/>
                  <a:pt x="1133312" y="2137522"/>
                  <a:pt x="1136129" y="2126256"/>
                </a:cubicBezTo>
                <a:cubicBezTo>
                  <a:pt x="1155397" y="2049184"/>
                  <a:pt x="1127715" y="2050439"/>
                  <a:pt x="1081045" y="2027104"/>
                </a:cubicBezTo>
                <a:cubicBezTo>
                  <a:pt x="981220" y="2034783"/>
                  <a:pt x="945688" y="2019397"/>
                  <a:pt x="871724" y="2071172"/>
                </a:cubicBezTo>
                <a:cubicBezTo>
                  <a:pt x="854706" y="2083085"/>
                  <a:pt x="843878" y="2102262"/>
                  <a:pt x="827657" y="2115239"/>
                </a:cubicBezTo>
                <a:cubicBezTo>
                  <a:pt x="806978" y="2131782"/>
                  <a:pt x="761555" y="2159306"/>
                  <a:pt x="761555" y="2159306"/>
                </a:cubicBezTo>
                <a:cubicBezTo>
                  <a:pt x="750538" y="2173995"/>
                  <a:pt x="740454" y="2189433"/>
                  <a:pt x="728505" y="2203374"/>
                </a:cubicBezTo>
                <a:cubicBezTo>
                  <a:pt x="718366" y="2215204"/>
                  <a:pt x="704802" y="2223961"/>
                  <a:pt x="695454" y="2236425"/>
                </a:cubicBezTo>
                <a:cubicBezTo>
                  <a:pt x="682606" y="2253555"/>
                  <a:pt x="673421" y="2273148"/>
                  <a:pt x="662404" y="2291509"/>
                </a:cubicBezTo>
                <a:cubicBezTo>
                  <a:pt x="666076" y="2339249"/>
                  <a:pt x="665100" y="2387576"/>
                  <a:pt x="673421" y="2434728"/>
                </a:cubicBezTo>
                <a:cubicBezTo>
                  <a:pt x="676275" y="2450901"/>
                  <a:pt x="682090" y="2469250"/>
                  <a:pt x="695454" y="2478796"/>
                </a:cubicBezTo>
                <a:cubicBezTo>
                  <a:pt x="795762" y="2550445"/>
                  <a:pt x="822289" y="2540801"/>
                  <a:pt x="926809" y="2566931"/>
                </a:cubicBezTo>
                <a:cubicBezTo>
                  <a:pt x="951824" y="2573185"/>
                  <a:pt x="994710" y="2592393"/>
                  <a:pt x="1014943" y="2599981"/>
                </a:cubicBezTo>
                <a:cubicBezTo>
                  <a:pt x="1025817" y="2604059"/>
                  <a:pt x="1036977" y="2607326"/>
                  <a:pt x="1047994" y="2610998"/>
                </a:cubicBezTo>
                <a:cubicBezTo>
                  <a:pt x="1095734" y="2607326"/>
                  <a:pt x="1146122" y="2616085"/>
                  <a:pt x="1191213" y="2599981"/>
                </a:cubicBezTo>
                <a:cubicBezTo>
                  <a:pt x="1205472" y="2594889"/>
                  <a:pt x="1194718" y="2569060"/>
                  <a:pt x="1202230" y="2555914"/>
                </a:cubicBezTo>
                <a:cubicBezTo>
                  <a:pt x="1209960" y="2542386"/>
                  <a:pt x="1225307" y="2534832"/>
                  <a:pt x="1235281" y="2522863"/>
                </a:cubicBezTo>
                <a:cubicBezTo>
                  <a:pt x="1243758" y="2512691"/>
                  <a:pt x="1257315" y="2489812"/>
                  <a:pt x="1257315" y="248981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ZoneTexte 25"/>
          <p:cNvSpPr txBox="1"/>
          <p:nvPr/>
        </p:nvSpPr>
        <p:spPr>
          <a:xfrm>
            <a:off x="0" y="1124744"/>
            <a:ext cx="1115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100</a:t>
            </a:r>
            <a:r>
              <a:rPr lang="fr-CA" b="1" dirty="0" smtClean="0"/>
              <a:t> </a:t>
            </a:r>
            <a:r>
              <a:rPr lang="fr-CA" dirty="0" smtClean="0"/>
              <a:t>degré</a:t>
            </a:r>
            <a:r>
              <a:rPr lang="fr-CA" b="1" dirty="0" smtClean="0"/>
              <a:t> </a:t>
            </a:r>
            <a:r>
              <a:rPr lang="fr-CA" dirty="0" smtClean="0"/>
              <a:t>Celsius</a:t>
            </a:r>
            <a:endParaRPr lang="fr-CA" dirty="0"/>
          </a:p>
        </p:txBody>
      </p:sp>
      <p:sp>
        <p:nvSpPr>
          <p:cNvPr id="28" name="ZoneTexte 27"/>
          <p:cNvSpPr txBox="1"/>
          <p:nvPr/>
        </p:nvSpPr>
        <p:spPr>
          <a:xfrm>
            <a:off x="1475656" y="3140968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  <a:endParaRPr lang="fr-CA" dirty="0"/>
          </a:p>
        </p:txBody>
      </p:sp>
      <p:sp>
        <p:nvSpPr>
          <p:cNvPr id="29" name="ZoneTexte 28"/>
          <p:cNvSpPr txBox="1"/>
          <p:nvPr/>
        </p:nvSpPr>
        <p:spPr>
          <a:xfrm>
            <a:off x="107504" y="5517232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79 degré Celsius</a:t>
            </a:r>
            <a:endParaRPr lang="fr-CA" dirty="0"/>
          </a:p>
        </p:txBody>
      </p:sp>
      <p:sp>
        <p:nvSpPr>
          <p:cNvPr id="33" name="Forme libre 32"/>
          <p:cNvSpPr/>
          <p:nvPr/>
        </p:nvSpPr>
        <p:spPr>
          <a:xfrm>
            <a:off x="899592" y="1412776"/>
            <a:ext cx="691333" cy="5024853"/>
          </a:xfrm>
          <a:custGeom>
            <a:avLst/>
            <a:gdLst>
              <a:gd name="connsiteX0" fmla="*/ 110169 w 691333"/>
              <a:gd name="connsiteY0" fmla="*/ 0 h 5024853"/>
              <a:gd name="connsiteX1" fmla="*/ 583894 w 691333"/>
              <a:gd name="connsiteY1" fmla="*/ 198304 h 5024853"/>
              <a:gd name="connsiteX2" fmla="*/ 605928 w 691333"/>
              <a:gd name="connsiteY2" fmla="*/ 231354 h 5024853"/>
              <a:gd name="connsiteX3" fmla="*/ 605928 w 691333"/>
              <a:gd name="connsiteY3" fmla="*/ 705079 h 5024853"/>
              <a:gd name="connsiteX4" fmla="*/ 572877 w 691333"/>
              <a:gd name="connsiteY4" fmla="*/ 815248 h 5024853"/>
              <a:gd name="connsiteX5" fmla="*/ 539827 w 691333"/>
              <a:gd name="connsiteY5" fmla="*/ 881349 h 5024853"/>
              <a:gd name="connsiteX6" fmla="*/ 473726 w 691333"/>
              <a:gd name="connsiteY6" fmla="*/ 969484 h 5024853"/>
              <a:gd name="connsiteX7" fmla="*/ 440675 w 691333"/>
              <a:gd name="connsiteY7" fmla="*/ 1013552 h 5024853"/>
              <a:gd name="connsiteX8" fmla="*/ 341523 w 691333"/>
              <a:gd name="connsiteY8" fmla="*/ 1123720 h 5024853"/>
              <a:gd name="connsiteX9" fmla="*/ 297456 w 691333"/>
              <a:gd name="connsiteY9" fmla="*/ 1189822 h 5024853"/>
              <a:gd name="connsiteX10" fmla="*/ 275422 w 691333"/>
              <a:gd name="connsiteY10" fmla="*/ 1222872 h 5024853"/>
              <a:gd name="connsiteX11" fmla="*/ 209321 w 691333"/>
              <a:gd name="connsiteY11" fmla="*/ 1344058 h 5024853"/>
              <a:gd name="connsiteX12" fmla="*/ 198304 w 691333"/>
              <a:gd name="connsiteY12" fmla="*/ 1388125 h 5024853"/>
              <a:gd name="connsiteX13" fmla="*/ 176270 w 691333"/>
              <a:gd name="connsiteY13" fmla="*/ 1454226 h 5024853"/>
              <a:gd name="connsiteX14" fmla="*/ 187287 w 691333"/>
              <a:gd name="connsiteY14" fmla="*/ 1597446 h 5024853"/>
              <a:gd name="connsiteX15" fmla="*/ 198304 w 691333"/>
              <a:gd name="connsiteY15" fmla="*/ 1630496 h 5024853"/>
              <a:gd name="connsiteX16" fmla="*/ 231355 w 691333"/>
              <a:gd name="connsiteY16" fmla="*/ 1674564 h 5024853"/>
              <a:gd name="connsiteX17" fmla="*/ 264405 w 691333"/>
              <a:gd name="connsiteY17" fmla="*/ 1696598 h 5024853"/>
              <a:gd name="connsiteX18" fmla="*/ 297456 w 691333"/>
              <a:gd name="connsiteY18" fmla="*/ 1773716 h 5024853"/>
              <a:gd name="connsiteX19" fmla="*/ 330506 w 691333"/>
              <a:gd name="connsiteY19" fmla="*/ 1784732 h 5024853"/>
              <a:gd name="connsiteX20" fmla="*/ 396608 w 691333"/>
              <a:gd name="connsiteY20" fmla="*/ 1828800 h 5024853"/>
              <a:gd name="connsiteX21" fmla="*/ 429658 w 691333"/>
              <a:gd name="connsiteY21" fmla="*/ 1850834 h 5024853"/>
              <a:gd name="connsiteX22" fmla="*/ 462709 w 691333"/>
              <a:gd name="connsiteY22" fmla="*/ 1883884 h 5024853"/>
              <a:gd name="connsiteX23" fmla="*/ 440675 w 691333"/>
              <a:gd name="connsiteY23" fmla="*/ 1916935 h 5024853"/>
              <a:gd name="connsiteX24" fmla="*/ 319489 w 691333"/>
              <a:gd name="connsiteY24" fmla="*/ 1961002 h 5024853"/>
              <a:gd name="connsiteX25" fmla="*/ 220338 w 691333"/>
              <a:gd name="connsiteY25" fmla="*/ 2027104 h 5024853"/>
              <a:gd name="connsiteX26" fmla="*/ 187287 w 691333"/>
              <a:gd name="connsiteY26" fmla="*/ 2071171 h 5024853"/>
              <a:gd name="connsiteX27" fmla="*/ 132203 w 691333"/>
              <a:gd name="connsiteY27" fmla="*/ 2214390 h 5024853"/>
              <a:gd name="connsiteX28" fmla="*/ 176270 w 691333"/>
              <a:gd name="connsiteY28" fmla="*/ 2522863 h 5024853"/>
              <a:gd name="connsiteX29" fmla="*/ 242371 w 691333"/>
              <a:gd name="connsiteY29" fmla="*/ 2688116 h 5024853"/>
              <a:gd name="connsiteX30" fmla="*/ 286439 w 691333"/>
              <a:gd name="connsiteY30" fmla="*/ 2798284 h 5024853"/>
              <a:gd name="connsiteX31" fmla="*/ 308473 w 691333"/>
              <a:gd name="connsiteY31" fmla="*/ 2842352 h 5024853"/>
              <a:gd name="connsiteX32" fmla="*/ 319489 w 691333"/>
              <a:gd name="connsiteY32" fmla="*/ 2875402 h 5024853"/>
              <a:gd name="connsiteX33" fmla="*/ 352540 w 691333"/>
              <a:gd name="connsiteY33" fmla="*/ 2919470 h 5024853"/>
              <a:gd name="connsiteX34" fmla="*/ 429658 w 691333"/>
              <a:gd name="connsiteY34" fmla="*/ 3084723 h 5024853"/>
              <a:gd name="connsiteX35" fmla="*/ 506776 w 691333"/>
              <a:gd name="connsiteY35" fmla="*/ 3183875 h 5024853"/>
              <a:gd name="connsiteX36" fmla="*/ 561861 w 691333"/>
              <a:gd name="connsiteY36" fmla="*/ 3272010 h 5024853"/>
              <a:gd name="connsiteX37" fmla="*/ 605928 w 691333"/>
              <a:gd name="connsiteY37" fmla="*/ 3338111 h 5024853"/>
              <a:gd name="connsiteX38" fmla="*/ 649996 w 691333"/>
              <a:gd name="connsiteY38" fmla="*/ 3404212 h 5024853"/>
              <a:gd name="connsiteX39" fmla="*/ 661012 w 691333"/>
              <a:gd name="connsiteY39" fmla="*/ 3448279 h 5024853"/>
              <a:gd name="connsiteX40" fmla="*/ 649996 w 691333"/>
              <a:gd name="connsiteY40" fmla="*/ 3866920 h 5024853"/>
              <a:gd name="connsiteX41" fmla="*/ 627962 w 691333"/>
              <a:gd name="connsiteY41" fmla="*/ 3910988 h 5024853"/>
              <a:gd name="connsiteX42" fmla="*/ 572877 w 691333"/>
              <a:gd name="connsiteY42" fmla="*/ 4076241 h 5024853"/>
              <a:gd name="connsiteX43" fmla="*/ 517793 w 691333"/>
              <a:gd name="connsiteY43" fmla="*/ 4296578 h 5024853"/>
              <a:gd name="connsiteX44" fmla="*/ 506776 w 691333"/>
              <a:gd name="connsiteY44" fmla="*/ 4351663 h 5024853"/>
              <a:gd name="connsiteX45" fmla="*/ 440675 w 691333"/>
              <a:gd name="connsiteY45" fmla="*/ 4527932 h 5024853"/>
              <a:gd name="connsiteX46" fmla="*/ 407624 w 691333"/>
              <a:gd name="connsiteY46" fmla="*/ 4605051 h 5024853"/>
              <a:gd name="connsiteX47" fmla="*/ 396608 w 691333"/>
              <a:gd name="connsiteY47" fmla="*/ 4638101 h 5024853"/>
              <a:gd name="connsiteX48" fmla="*/ 363557 w 691333"/>
              <a:gd name="connsiteY48" fmla="*/ 4682169 h 5024853"/>
              <a:gd name="connsiteX49" fmla="*/ 341523 w 691333"/>
              <a:gd name="connsiteY49" fmla="*/ 4715219 h 5024853"/>
              <a:gd name="connsiteX50" fmla="*/ 275422 w 691333"/>
              <a:gd name="connsiteY50" fmla="*/ 4781320 h 5024853"/>
              <a:gd name="connsiteX51" fmla="*/ 198304 w 691333"/>
              <a:gd name="connsiteY51" fmla="*/ 4858439 h 5024853"/>
              <a:gd name="connsiteX52" fmla="*/ 165253 w 691333"/>
              <a:gd name="connsiteY52" fmla="*/ 4891489 h 5024853"/>
              <a:gd name="connsiteX53" fmla="*/ 132203 w 691333"/>
              <a:gd name="connsiteY53" fmla="*/ 4924540 h 5024853"/>
              <a:gd name="connsiteX54" fmla="*/ 66102 w 691333"/>
              <a:gd name="connsiteY54" fmla="*/ 4979624 h 5024853"/>
              <a:gd name="connsiteX55" fmla="*/ 44068 w 691333"/>
              <a:gd name="connsiteY55" fmla="*/ 5012675 h 5024853"/>
              <a:gd name="connsiteX56" fmla="*/ 0 w 691333"/>
              <a:gd name="connsiteY56" fmla="*/ 5023692 h 5024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691333" h="5024853">
                <a:moveTo>
                  <a:pt x="110169" y="0"/>
                </a:moveTo>
                <a:cubicBezTo>
                  <a:pt x="268031" y="58468"/>
                  <a:pt x="438055" y="109181"/>
                  <a:pt x="583894" y="198304"/>
                </a:cubicBezTo>
                <a:cubicBezTo>
                  <a:pt x="595192" y="205208"/>
                  <a:pt x="598583" y="220337"/>
                  <a:pt x="605928" y="231354"/>
                </a:cubicBezTo>
                <a:cubicBezTo>
                  <a:pt x="669940" y="423389"/>
                  <a:pt x="635380" y="292756"/>
                  <a:pt x="605928" y="705079"/>
                </a:cubicBezTo>
                <a:cubicBezTo>
                  <a:pt x="603091" y="744794"/>
                  <a:pt x="589130" y="779490"/>
                  <a:pt x="572877" y="815248"/>
                </a:cubicBezTo>
                <a:cubicBezTo>
                  <a:pt x="562683" y="837674"/>
                  <a:pt x="553148" y="860627"/>
                  <a:pt x="539827" y="881349"/>
                </a:cubicBezTo>
                <a:cubicBezTo>
                  <a:pt x="519969" y="912240"/>
                  <a:pt x="495760" y="940106"/>
                  <a:pt x="473726" y="969484"/>
                </a:cubicBezTo>
                <a:cubicBezTo>
                  <a:pt x="462709" y="984173"/>
                  <a:pt x="453659" y="1000568"/>
                  <a:pt x="440675" y="1013552"/>
                </a:cubicBezTo>
                <a:cubicBezTo>
                  <a:pt x="396142" y="1058085"/>
                  <a:pt x="382549" y="1069018"/>
                  <a:pt x="341523" y="1123720"/>
                </a:cubicBezTo>
                <a:cubicBezTo>
                  <a:pt x="325634" y="1144905"/>
                  <a:pt x="312145" y="1167788"/>
                  <a:pt x="297456" y="1189822"/>
                </a:cubicBezTo>
                <a:lnTo>
                  <a:pt x="275422" y="1222872"/>
                </a:lnTo>
                <a:cubicBezTo>
                  <a:pt x="251289" y="1259071"/>
                  <a:pt x="219319" y="1304067"/>
                  <a:pt x="209321" y="1344058"/>
                </a:cubicBezTo>
                <a:cubicBezTo>
                  <a:pt x="205649" y="1358747"/>
                  <a:pt x="202655" y="1373622"/>
                  <a:pt x="198304" y="1388125"/>
                </a:cubicBezTo>
                <a:cubicBezTo>
                  <a:pt x="191630" y="1410371"/>
                  <a:pt x="176270" y="1454226"/>
                  <a:pt x="176270" y="1454226"/>
                </a:cubicBezTo>
                <a:cubicBezTo>
                  <a:pt x="179942" y="1501966"/>
                  <a:pt x="181348" y="1549935"/>
                  <a:pt x="187287" y="1597446"/>
                </a:cubicBezTo>
                <a:cubicBezTo>
                  <a:pt x="188727" y="1608969"/>
                  <a:pt x="192542" y="1620413"/>
                  <a:pt x="198304" y="1630496"/>
                </a:cubicBezTo>
                <a:cubicBezTo>
                  <a:pt x="207414" y="1646438"/>
                  <a:pt x="218371" y="1661580"/>
                  <a:pt x="231355" y="1674564"/>
                </a:cubicBezTo>
                <a:cubicBezTo>
                  <a:pt x="240717" y="1683927"/>
                  <a:pt x="253388" y="1689253"/>
                  <a:pt x="264405" y="1696598"/>
                </a:cubicBezTo>
                <a:cubicBezTo>
                  <a:pt x="271021" y="1723060"/>
                  <a:pt x="273681" y="1754696"/>
                  <a:pt x="297456" y="1773716"/>
                </a:cubicBezTo>
                <a:cubicBezTo>
                  <a:pt x="306524" y="1780970"/>
                  <a:pt x="319489" y="1781060"/>
                  <a:pt x="330506" y="1784732"/>
                </a:cubicBezTo>
                <a:lnTo>
                  <a:pt x="396608" y="1828800"/>
                </a:lnTo>
                <a:cubicBezTo>
                  <a:pt x="407625" y="1836145"/>
                  <a:pt x="420295" y="1841472"/>
                  <a:pt x="429658" y="1850834"/>
                </a:cubicBezTo>
                <a:lnTo>
                  <a:pt x="462709" y="1883884"/>
                </a:lnTo>
                <a:cubicBezTo>
                  <a:pt x="455364" y="1894901"/>
                  <a:pt x="451449" y="1909239"/>
                  <a:pt x="440675" y="1916935"/>
                </a:cubicBezTo>
                <a:cubicBezTo>
                  <a:pt x="425343" y="1927887"/>
                  <a:pt x="332339" y="1955862"/>
                  <a:pt x="319489" y="1961002"/>
                </a:cubicBezTo>
                <a:cubicBezTo>
                  <a:pt x="281050" y="1976377"/>
                  <a:pt x="250075" y="1997367"/>
                  <a:pt x="220338" y="2027104"/>
                </a:cubicBezTo>
                <a:cubicBezTo>
                  <a:pt x="207355" y="2040087"/>
                  <a:pt x="198304" y="2056482"/>
                  <a:pt x="187287" y="2071171"/>
                </a:cubicBezTo>
                <a:cubicBezTo>
                  <a:pt x="160060" y="2180079"/>
                  <a:pt x="180833" y="2133339"/>
                  <a:pt x="132203" y="2214390"/>
                </a:cubicBezTo>
                <a:cubicBezTo>
                  <a:pt x="146892" y="2317214"/>
                  <a:pt x="156962" y="2420805"/>
                  <a:pt x="176270" y="2522863"/>
                </a:cubicBezTo>
                <a:cubicBezTo>
                  <a:pt x="192542" y="2608870"/>
                  <a:pt x="211115" y="2616673"/>
                  <a:pt x="242371" y="2688116"/>
                </a:cubicBezTo>
                <a:cubicBezTo>
                  <a:pt x="258224" y="2724352"/>
                  <a:pt x="270859" y="2761930"/>
                  <a:pt x="286439" y="2798284"/>
                </a:cubicBezTo>
                <a:cubicBezTo>
                  <a:pt x="292908" y="2813379"/>
                  <a:pt x="302004" y="2827257"/>
                  <a:pt x="308473" y="2842352"/>
                </a:cubicBezTo>
                <a:cubicBezTo>
                  <a:pt x="313047" y="2853026"/>
                  <a:pt x="313728" y="2865319"/>
                  <a:pt x="319489" y="2875402"/>
                </a:cubicBezTo>
                <a:cubicBezTo>
                  <a:pt x="328599" y="2891344"/>
                  <a:pt x="341523" y="2904781"/>
                  <a:pt x="352540" y="2919470"/>
                </a:cubicBezTo>
                <a:cubicBezTo>
                  <a:pt x="372136" y="2978255"/>
                  <a:pt x="388072" y="3031255"/>
                  <a:pt x="429658" y="3084723"/>
                </a:cubicBezTo>
                <a:cubicBezTo>
                  <a:pt x="455364" y="3117774"/>
                  <a:pt x="482630" y="3149668"/>
                  <a:pt x="506776" y="3183875"/>
                </a:cubicBezTo>
                <a:cubicBezTo>
                  <a:pt x="526755" y="3212178"/>
                  <a:pt x="543261" y="3242782"/>
                  <a:pt x="561861" y="3272010"/>
                </a:cubicBezTo>
                <a:cubicBezTo>
                  <a:pt x="561870" y="3272025"/>
                  <a:pt x="605919" y="3338097"/>
                  <a:pt x="605928" y="3338111"/>
                </a:cubicBezTo>
                <a:lnTo>
                  <a:pt x="649996" y="3404212"/>
                </a:lnTo>
                <a:cubicBezTo>
                  <a:pt x="653668" y="3418901"/>
                  <a:pt x="658043" y="3433432"/>
                  <a:pt x="661012" y="3448279"/>
                </a:cubicBezTo>
                <a:cubicBezTo>
                  <a:pt x="691333" y="3599887"/>
                  <a:pt x="673703" y="3653558"/>
                  <a:pt x="649996" y="3866920"/>
                </a:cubicBezTo>
                <a:cubicBezTo>
                  <a:pt x="648182" y="3883243"/>
                  <a:pt x="633640" y="3895577"/>
                  <a:pt x="627962" y="3910988"/>
                </a:cubicBezTo>
                <a:cubicBezTo>
                  <a:pt x="607889" y="3965472"/>
                  <a:pt x="572877" y="4076241"/>
                  <a:pt x="572877" y="4076241"/>
                </a:cubicBezTo>
                <a:cubicBezTo>
                  <a:pt x="553139" y="4234158"/>
                  <a:pt x="575869" y="4099121"/>
                  <a:pt x="517793" y="4296578"/>
                </a:cubicBezTo>
                <a:cubicBezTo>
                  <a:pt x="512509" y="4314542"/>
                  <a:pt x="512060" y="4333699"/>
                  <a:pt x="506776" y="4351663"/>
                </a:cubicBezTo>
                <a:cubicBezTo>
                  <a:pt x="453753" y="4531941"/>
                  <a:pt x="484813" y="4430829"/>
                  <a:pt x="440675" y="4527932"/>
                </a:cubicBezTo>
                <a:cubicBezTo>
                  <a:pt x="429102" y="4553393"/>
                  <a:pt x="418011" y="4579084"/>
                  <a:pt x="407624" y="4605051"/>
                </a:cubicBezTo>
                <a:cubicBezTo>
                  <a:pt x="403311" y="4615833"/>
                  <a:pt x="402369" y="4628018"/>
                  <a:pt x="396608" y="4638101"/>
                </a:cubicBezTo>
                <a:cubicBezTo>
                  <a:pt x="387498" y="4654043"/>
                  <a:pt x="374230" y="4667228"/>
                  <a:pt x="363557" y="4682169"/>
                </a:cubicBezTo>
                <a:cubicBezTo>
                  <a:pt x="355861" y="4692943"/>
                  <a:pt x="350320" y="4705323"/>
                  <a:pt x="341523" y="4715219"/>
                </a:cubicBezTo>
                <a:cubicBezTo>
                  <a:pt x="320821" y="4738508"/>
                  <a:pt x="297456" y="4759286"/>
                  <a:pt x="275422" y="4781320"/>
                </a:cubicBezTo>
                <a:lnTo>
                  <a:pt x="198304" y="4858439"/>
                </a:lnTo>
                <a:lnTo>
                  <a:pt x="165253" y="4891489"/>
                </a:lnTo>
                <a:cubicBezTo>
                  <a:pt x="154236" y="4902506"/>
                  <a:pt x="145167" y="4915898"/>
                  <a:pt x="132203" y="4924540"/>
                </a:cubicBezTo>
                <a:cubicBezTo>
                  <a:pt x="99703" y="4946206"/>
                  <a:pt x="92612" y="4947811"/>
                  <a:pt x="66102" y="4979624"/>
                </a:cubicBezTo>
                <a:cubicBezTo>
                  <a:pt x="57626" y="4989796"/>
                  <a:pt x="54407" y="5004404"/>
                  <a:pt x="44068" y="5012675"/>
                </a:cubicBezTo>
                <a:cubicBezTo>
                  <a:pt x="28845" y="5024853"/>
                  <a:pt x="15890" y="5023692"/>
                  <a:pt x="0" y="502369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ZoneTexte 33"/>
          <p:cNvSpPr txBox="1"/>
          <p:nvPr/>
        </p:nvSpPr>
        <p:spPr>
          <a:xfrm>
            <a:off x="8100392" y="64886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Distillat</a:t>
            </a:r>
            <a:endParaRPr lang="fr-CA" dirty="0"/>
          </a:p>
        </p:txBody>
      </p:sp>
      <p:sp>
        <p:nvSpPr>
          <p:cNvPr id="36" name="ZoneTexte 35"/>
          <p:cNvSpPr txBox="1"/>
          <p:nvPr/>
        </p:nvSpPr>
        <p:spPr>
          <a:xfrm>
            <a:off x="6804248" y="50851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liquide</a:t>
            </a:r>
            <a:endParaRPr lang="fr-CA" dirty="0"/>
          </a:p>
        </p:txBody>
      </p:sp>
      <p:sp>
        <p:nvSpPr>
          <p:cNvPr id="37" name="ZoneTexte 36"/>
          <p:cNvSpPr txBox="1"/>
          <p:nvPr/>
        </p:nvSpPr>
        <p:spPr>
          <a:xfrm>
            <a:off x="7524328" y="42210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300$</a:t>
            </a:r>
            <a:endParaRPr lang="fr-CA" dirty="0"/>
          </a:p>
        </p:txBody>
      </p:sp>
      <p:sp>
        <p:nvSpPr>
          <p:cNvPr id="38" name="ZoneTexte 37"/>
          <p:cNvSpPr txBox="1"/>
          <p:nvPr/>
        </p:nvSpPr>
        <p:spPr>
          <a:xfrm>
            <a:off x="6372200" y="580526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Condenseur eau froide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61</Words>
  <Application>Microsoft Office PowerPoint</Application>
  <PresentationFormat>Affichage à l'écran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Projet E: Procédé de séparation</vt:lpstr>
      <vt:lpstr>1. SÉDIMENTATION</vt:lpstr>
      <vt:lpstr>2.Décantation</vt:lpstr>
      <vt:lpstr>3. Filtration</vt:lpstr>
      <vt:lpstr>4a. Évaporation</vt:lpstr>
      <vt:lpstr>4b. Distillation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E: Procédé de séparation</dc:title>
  <dc:creator>CSBE</dc:creator>
  <cp:lastModifiedBy>CSBE</cp:lastModifiedBy>
  <cp:revision>12</cp:revision>
  <dcterms:created xsi:type="dcterms:W3CDTF">2019-04-24T18:56:49Z</dcterms:created>
  <dcterms:modified xsi:type="dcterms:W3CDTF">2019-04-24T19:43:47Z</dcterms:modified>
</cp:coreProperties>
</file>