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4C4A-9138-4F49-AD10-27111843E0C4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E075-4840-4A7F-ACF1-21016FB85F2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iw5_i8o97dAhUDSN8KHfo8C0wQjRx6BAgBEAU&amp;url=https%3A%2F%2Fwww.energuide.be%2Ffr%2Fquestions-reponses%2Fquest-ce-que-le-tarif-exclusif-nuit%2F27%2F&amp;psig=AOvVaw3DmHSbx073hrDGINxrQxCD&amp;ust=153824396180281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fr-CA" dirty="0" smtClean="0"/>
              <a:t>Phénomène observable 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1628800"/>
            <a:ext cx="6400800" cy="1752600"/>
          </a:xfrm>
        </p:spPr>
        <p:txBody>
          <a:bodyPr/>
          <a:lstStyle/>
          <a:p>
            <a:r>
              <a:rPr lang="fr-CA" dirty="0" smtClean="0"/>
              <a:t>Fait par: Billy Roy</a:t>
            </a:r>
          </a:p>
          <a:p>
            <a:endParaRPr lang="fr-CA" dirty="0"/>
          </a:p>
        </p:txBody>
      </p:sp>
      <p:pic>
        <p:nvPicPr>
          <p:cNvPr id="16386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564904"/>
            <a:ext cx="6096000" cy="3943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Étoiles filantes dans la mésosphère</a:t>
            </a:r>
            <a:endParaRPr lang="fr-CA" dirty="0"/>
          </a:p>
        </p:txBody>
      </p:sp>
      <p:pic>
        <p:nvPicPr>
          <p:cNvPr id="4" name="Espace réservé du contenu 3" descr="etoile filan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8180421" cy="46085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Aurores Boréales</a:t>
            </a:r>
            <a:endParaRPr lang="fr-CA" dirty="0"/>
          </a:p>
        </p:txBody>
      </p:sp>
      <p:pic>
        <p:nvPicPr>
          <p:cNvPr id="4" name="Espace réservé du contenu 3" descr="auro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84784"/>
            <a:ext cx="7936882" cy="446449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</a:t>
            </a:r>
            <a:endParaRPr lang="fr-CA" dirty="0"/>
          </a:p>
        </p:txBody>
      </p:sp>
      <p:pic>
        <p:nvPicPr>
          <p:cNvPr id="6" name="Espace réservé du contenu 5" descr="provi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68760"/>
            <a:ext cx="6984776" cy="5375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MRC</a:t>
            </a:r>
            <a:endParaRPr lang="fr-CA" dirty="0"/>
          </a:p>
        </p:txBody>
      </p:sp>
      <p:pic>
        <p:nvPicPr>
          <p:cNvPr id="6" name="Espace réservé du contenu 5" descr="MR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196752"/>
            <a:ext cx="5688632" cy="52178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4" name="Espace réservé du contenu 3" descr="Localité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412776"/>
            <a:ext cx="4824536" cy="50887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</Words>
  <Application>Microsoft Office PowerPoint</Application>
  <PresentationFormat>Affichage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 observable la nuit</vt:lpstr>
      <vt:lpstr>Étoiles filantes dans la mésosphère</vt:lpstr>
      <vt:lpstr>Aurores Boréales</vt:lpstr>
      <vt:lpstr>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observable la nuit</dc:title>
  <dc:creator>CSBE</dc:creator>
  <cp:lastModifiedBy>CSBE</cp:lastModifiedBy>
  <cp:revision>5</cp:revision>
  <dcterms:created xsi:type="dcterms:W3CDTF">2018-09-28T17:43:52Z</dcterms:created>
  <dcterms:modified xsi:type="dcterms:W3CDTF">2018-09-28T17:59:50Z</dcterms:modified>
</cp:coreProperties>
</file>