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E8C2F-1BC6-4DF3-BB77-297C7049368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EBF4-AC85-40C9-814A-3D6E9B493EE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iIvNGM_erdAhVlUt8KHcbCC1cQjRx6BAgBEAU&amp;url=https%3A%2F%2Ffr.depositphotos.com%2F152963392%2Fstock-photo-bright-yellow-modern-sportscar-side.html&amp;psig=AOvVaw03H_VpZ5NCYRvlamIuSl7c&amp;ust=153867958678819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/>
          <a:lstStyle/>
          <a:p>
            <a:r>
              <a:rPr lang="fr-CA" dirty="0" smtClean="0"/>
              <a:t>Fait par: Billy Roy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ésultats de recherche d'images pour « auto sport de coté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85693" cy="7704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1043608" y="2420888"/>
            <a:ext cx="7271132" cy="1773716"/>
          </a:xfrm>
          <a:custGeom>
            <a:avLst/>
            <a:gdLst>
              <a:gd name="connsiteX0" fmla="*/ 132202 w 7271132"/>
              <a:gd name="connsiteY0" fmla="*/ 484743 h 1773716"/>
              <a:gd name="connsiteX1" fmla="*/ 132202 w 7271132"/>
              <a:gd name="connsiteY1" fmla="*/ 484743 h 1773716"/>
              <a:gd name="connsiteX2" fmla="*/ 484742 w 7271132"/>
              <a:gd name="connsiteY2" fmla="*/ 385591 h 1773716"/>
              <a:gd name="connsiteX3" fmla="*/ 2522863 w 7271132"/>
              <a:gd name="connsiteY3" fmla="*/ 77119 h 1773716"/>
              <a:gd name="connsiteX4" fmla="*/ 3712684 w 7271132"/>
              <a:gd name="connsiteY4" fmla="*/ 0 h 1773716"/>
              <a:gd name="connsiteX5" fmla="*/ 4076241 w 7271132"/>
              <a:gd name="connsiteY5" fmla="*/ 77119 h 1773716"/>
              <a:gd name="connsiteX6" fmla="*/ 5155894 w 7271132"/>
              <a:gd name="connsiteY6" fmla="*/ 572878 h 1773716"/>
              <a:gd name="connsiteX7" fmla="*/ 5960125 w 7271132"/>
              <a:gd name="connsiteY7" fmla="*/ 627962 h 1773716"/>
              <a:gd name="connsiteX8" fmla="*/ 6555036 w 7271132"/>
              <a:gd name="connsiteY8" fmla="*/ 694063 h 1773716"/>
              <a:gd name="connsiteX9" fmla="*/ 7194014 w 7271132"/>
              <a:gd name="connsiteY9" fmla="*/ 1035586 h 1773716"/>
              <a:gd name="connsiteX10" fmla="*/ 7271132 w 7271132"/>
              <a:gd name="connsiteY10" fmla="*/ 1189822 h 1773716"/>
              <a:gd name="connsiteX11" fmla="*/ 7271132 w 7271132"/>
              <a:gd name="connsiteY11" fmla="*/ 1388126 h 1773716"/>
              <a:gd name="connsiteX12" fmla="*/ 7238082 w 7271132"/>
              <a:gd name="connsiteY12" fmla="*/ 1608463 h 1773716"/>
              <a:gd name="connsiteX13" fmla="*/ 7182998 w 7271132"/>
              <a:gd name="connsiteY13" fmla="*/ 1663547 h 1773716"/>
              <a:gd name="connsiteX14" fmla="*/ 7216048 w 7271132"/>
              <a:gd name="connsiteY14" fmla="*/ 1729649 h 1773716"/>
              <a:gd name="connsiteX15" fmla="*/ 6544019 w 7271132"/>
              <a:gd name="connsiteY15" fmla="*/ 1751682 h 1773716"/>
              <a:gd name="connsiteX16" fmla="*/ 6455884 w 7271132"/>
              <a:gd name="connsiteY16" fmla="*/ 1608463 h 1773716"/>
              <a:gd name="connsiteX17" fmla="*/ 6510969 w 7271132"/>
              <a:gd name="connsiteY17" fmla="*/ 1388126 h 1773716"/>
              <a:gd name="connsiteX18" fmla="*/ 6455884 w 7271132"/>
              <a:gd name="connsiteY18" fmla="*/ 1156772 h 1773716"/>
              <a:gd name="connsiteX19" fmla="*/ 6356732 w 7271132"/>
              <a:gd name="connsiteY19" fmla="*/ 1013552 h 1773716"/>
              <a:gd name="connsiteX20" fmla="*/ 6301648 w 7271132"/>
              <a:gd name="connsiteY20" fmla="*/ 936434 h 1773716"/>
              <a:gd name="connsiteX21" fmla="*/ 6092328 w 7271132"/>
              <a:gd name="connsiteY21" fmla="*/ 826266 h 1773716"/>
              <a:gd name="connsiteX22" fmla="*/ 5849957 w 7271132"/>
              <a:gd name="connsiteY22" fmla="*/ 793215 h 1773716"/>
              <a:gd name="connsiteX23" fmla="*/ 5585552 w 7271132"/>
              <a:gd name="connsiteY23" fmla="*/ 848299 h 1773716"/>
              <a:gd name="connsiteX24" fmla="*/ 5464366 w 7271132"/>
              <a:gd name="connsiteY24" fmla="*/ 903384 h 1773716"/>
              <a:gd name="connsiteX25" fmla="*/ 5343181 w 7271132"/>
              <a:gd name="connsiteY25" fmla="*/ 1013552 h 1773716"/>
              <a:gd name="connsiteX26" fmla="*/ 5244029 w 7271132"/>
              <a:gd name="connsiteY26" fmla="*/ 1178805 h 1773716"/>
              <a:gd name="connsiteX27" fmla="*/ 5166911 w 7271132"/>
              <a:gd name="connsiteY27" fmla="*/ 1377109 h 1773716"/>
              <a:gd name="connsiteX28" fmla="*/ 5166911 w 7271132"/>
              <a:gd name="connsiteY28" fmla="*/ 1553379 h 1773716"/>
              <a:gd name="connsiteX29" fmla="*/ 5166911 w 7271132"/>
              <a:gd name="connsiteY29" fmla="*/ 1685581 h 1773716"/>
              <a:gd name="connsiteX30" fmla="*/ 5166911 w 7271132"/>
              <a:gd name="connsiteY30" fmla="*/ 1718632 h 1773716"/>
              <a:gd name="connsiteX31" fmla="*/ 5188945 w 7271132"/>
              <a:gd name="connsiteY31" fmla="*/ 1751682 h 1773716"/>
              <a:gd name="connsiteX32" fmla="*/ 1905918 w 7271132"/>
              <a:gd name="connsiteY32" fmla="*/ 1773716 h 1773716"/>
              <a:gd name="connsiteX33" fmla="*/ 1927952 w 7271132"/>
              <a:gd name="connsiteY33" fmla="*/ 1454227 h 1773716"/>
              <a:gd name="connsiteX34" fmla="*/ 1927952 w 7271132"/>
              <a:gd name="connsiteY34" fmla="*/ 1233890 h 1773716"/>
              <a:gd name="connsiteX35" fmla="*/ 1894901 w 7271132"/>
              <a:gd name="connsiteY35" fmla="*/ 1101687 h 1773716"/>
              <a:gd name="connsiteX36" fmla="*/ 1762699 w 7271132"/>
              <a:gd name="connsiteY36" fmla="*/ 903384 h 1773716"/>
              <a:gd name="connsiteX37" fmla="*/ 1608463 w 7271132"/>
              <a:gd name="connsiteY37" fmla="*/ 815249 h 1773716"/>
              <a:gd name="connsiteX38" fmla="*/ 1531345 w 7271132"/>
              <a:gd name="connsiteY38" fmla="*/ 749147 h 1773716"/>
              <a:gd name="connsiteX39" fmla="*/ 1200839 w 7271132"/>
              <a:gd name="connsiteY39" fmla="*/ 727114 h 1773716"/>
              <a:gd name="connsiteX40" fmla="*/ 1057619 w 7271132"/>
              <a:gd name="connsiteY40" fmla="*/ 727114 h 1773716"/>
              <a:gd name="connsiteX41" fmla="*/ 859316 w 7271132"/>
              <a:gd name="connsiteY41" fmla="*/ 804232 h 1773716"/>
              <a:gd name="connsiteX42" fmla="*/ 727113 w 7271132"/>
              <a:gd name="connsiteY42" fmla="*/ 881350 h 1773716"/>
              <a:gd name="connsiteX43" fmla="*/ 605928 w 7271132"/>
              <a:gd name="connsiteY43" fmla="*/ 1002535 h 1773716"/>
              <a:gd name="connsiteX44" fmla="*/ 528810 w 7271132"/>
              <a:gd name="connsiteY44" fmla="*/ 1222873 h 1773716"/>
              <a:gd name="connsiteX45" fmla="*/ 495759 w 7271132"/>
              <a:gd name="connsiteY45" fmla="*/ 1410160 h 1773716"/>
              <a:gd name="connsiteX46" fmla="*/ 550843 w 7271132"/>
              <a:gd name="connsiteY46" fmla="*/ 1608463 h 1773716"/>
              <a:gd name="connsiteX47" fmla="*/ 572877 w 7271132"/>
              <a:gd name="connsiteY47" fmla="*/ 1729649 h 1773716"/>
              <a:gd name="connsiteX48" fmla="*/ 286439 w 7271132"/>
              <a:gd name="connsiteY48" fmla="*/ 1751682 h 1773716"/>
              <a:gd name="connsiteX49" fmla="*/ 220337 w 7271132"/>
              <a:gd name="connsiteY49" fmla="*/ 1630497 h 1773716"/>
              <a:gd name="connsiteX50" fmla="*/ 165253 w 7271132"/>
              <a:gd name="connsiteY50" fmla="*/ 1597446 h 1773716"/>
              <a:gd name="connsiteX51" fmla="*/ 132202 w 7271132"/>
              <a:gd name="connsiteY51" fmla="*/ 1443210 h 1773716"/>
              <a:gd name="connsiteX52" fmla="*/ 99152 w 7271132"/>
              <a:gd name="connsiteY52" fmla="*/ 1255923 h 1773716"/>
              <a:gd name="connsiteX53" fmla="*/ 33051 w 7271132"/>
              <a:gd name="connsiteY53" fmla="*/ 1123721 h 1773716"/>
              <a:gd name="connsiteX54" fmla="*/ 132202 w 7271132"/>
              <a:gd name="connsiteY54" fmla="*/ 1123721 h 1773716"/>
              <a:gd name="connsiteX55" fmla="*/ 55084 w 7271132"/>
              <a:gd name="connsiteY55" fmla="*/ 936434 h 1773716"/>
              <a:gd name="connsiteX56" fmla="*/ 0 w 7271132"/>
              <a:gd name="connsiteY56" fmla="*/ 848299 h 1773716"/>
              <a:gd name="connsiteX57" fmla="*/ 0 w 7271132"/>
              <a:gd name="connsiteY57" fmla="*/ 738131 h 1773716"/>
              <a:gd name="connsiteX58" fmla="*/ 55084 w 7271132"/>
              <a:gd name="connsiteY58" fmla="*/ 694063 h 1773716"/>
              <a:gd name="connsiteX59" fmla="*/ 110169 w 7271132"/>
              <a:gd name="connsiteY59" fmla="*/ 627962 h 1773716"/>
              <a:gd name="connsiteX60" fmla="*/ 176270 w 7271132"/>
              <a:gd name="connsiteY60" fmla="*/ 561861 h 1773716"/>
              <a:gd name="connsiteX61" fmla="*/ 132202 w 7271132"/>
              <a:gd name="connsiteY61" fmla="*/ 484743 h 177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7271132" h="1773716">
                <a:moveTo>
                  <a:pt x="132202" y="484743"/>
                </a:moveTo>
                <a:lnTo>
                  <a:pt x="132202" y="484743"/>
                </a:lnTo>
                <a:lnTo>
                  <a:pt x="484742" y="385591"/>
                </a:lnTo>
                <a:lnTo>
                  <a:pt x="2522863" y="77119"/>
                </a:lnTo>
                <a:lnTo>
                  <a:pt x="3712684" y="0"/>
                </a:lnTo>
                <a:lnTo>
                  <a:pt x="4076241" y="77119"/>
                </a:lnTo>
                <a:lnTo>
                  <a:pt x="5155894" y="572878"/>
                </a:lnTo>
                <a:lnTo>
                  <a:pt x="5960125" y="627962"/>
                </a:lnTo>
                <a:lnTo>
                  <a:pt x="6555036" y="694063"/>
                </a:lnTo>
                <a:lnTo>
                  <a:pt x="7194014" y="1035586"/>
                </a:lnTo>
                <a:lnTo>
                  <a:pt x="7271132" y="1189822"/>
                </a:lnTo>
                <a:lnTo>
                  <a:pt x="7271132" y="1388126"/>
                </a:lnTo>
                <a:lnTo>
                  <a:pt x="7238082" y="1608463"/>
                </a:lnTo>
                <a:lnTo>
                  <a:pt x="7182998" y="1663547"/>
                </a:lnTo>
                <a:lnTo>
                  <a:pt x="7216048" y="1729649"/>
                </a:lnTo>
                <a:lnTo>
                  <a:pt x="6544019" y="1751682"/>
                </a:lnTo>
                <a:lnTo>
                  <a:pt x="6455884" y="1608463"/>
                </a:lnTo>
                <a:lnTo>
                  <a:pt x="6510969" y="1388126"/>
                </a:lnTo>
                <a:lnTo>
                  <a:pt x="6455884" y="1156772"/>
                </a:lnTo>
                <a:lnTo>
                  <a:pt x="6356732" y="1013552"/>
                </a:lnTo>
                <a:lnTo>
                  <a:pt x="6301648" y="936434"/>
                </a:lnTo>
                <a:lnTo>
                  <a:pt x="6092328" y="826266"/>
                </a:lnTo>
                <a:lnTo>
                  <a:pt x="5849957" y="793215"/>
                </a:lnTo>
                <a:lnTo>
                  <a:pt x="5585552" y="848299"/>
                </a:lnTo>
                <a:lnTo>
                  <a:pt x="5464366" y="903384"/>
                </a:lnTo>
                <a:lnTo>
                  <a:pt x="5343181" y="1013552"/>
                </a:lnTo>
                <a:lnTo>
                  <a:pt x="5244029" y="1178805"/>
                </a:lnTo>
                <a:lnTo>
                  <a:pt x="5166911" y="1377109"/>
                </a:lnTo>
                <a:lnTo>
                  <a:pt x="5166911" y="1553379"/>
                </a:lnTo>
                <a:lnTo>
                  <a:pt x="5166911" y="1685581"/>
                </a:lnTo>
                <a:lnTo>
                  <a:pt x="5166911" y="1718632"/>
                </a:lnTo>
                <a:lnTo>
                  <a:pt x="5188945" y="1751682"/>
                </a:lnTo>
                <a:lnTo>
                  <a:pt x="1905918" y="1773716"/>
                </a:lnTo>
                <a:lnTo>
                  <a:pt x="1927952" y="1454227"/>
                </a:lnTo>
                <a:lnTo>
                  <a:pt x="1927952" y="1233890"/>
                </a:lnTo>
                <a:lnTo>
                  <a:pt x="1894901" y="1101687"/>
                </a:lnTo>
                <a:lnTo>
                  <a:pt x="1762699" y="903384"/>
                </a:lnTo>
                <a:lnTo>
                  <a:pt x="1608463" y="815249"/>
                </a:lnTo>
                <a:lnTo>
                  <a:pt x="1531345" y="749147"/>
                </a:lnTo>
                <a:lnTo>
                  <a:pt x="1200839" y="727114"/>
                </a:lnTo>
                <a:lnTo>
                  <a:pt x="1057619" y="727114"/>
                </a:lnTo>
                <a:lnTo>
                  <a:pt x="859316" y="804232"/>
                </a:lnTo>
                <a:lnTo>
                  <a:pt x="727113" y="881350"/>
                </a:lnTo>
                <a:lnTo>
                  <a:pt x="605928" y="1002535"/>
                </a:lnTo>
                <a:lnTo>
                  <a:pt x="528810" y="1222873"/>
                </a:lnTo>
                <a:lnTo>
                  <a:pt x="495759" y="1410160"/>
                </a:lnTo>
                <a:lnTo>
                  <a:pt x="550843" y="1608463"/>
                </a:lnTo>
                <a:lnTo>
                  <a:pt x="572877" y="1729649"/>
                </a:lnTo>
                <a:lnTo>
                  <a:pt x="286439" y="1751682"/>
                </a:lnTo>
                <a:lnTo>
                  <a:pt x="220337" y="1630497"/>
                </a:lnTo>
                <a:lnTo>
                  <a:pt x="165253" y="1597446"/>
                </a:lnTo>
                <a:lnTo>
                  <a:pt x="132202" y="1443210"/>
                </a:lnTo>
                <a:lnTo>
                  <a:pt x="99152" y="1255923"/>
                </a:lnTo>
                <a:lnTo>
                  <a:pt x="33051" y="1123721"/>
                </a:lnTo>
                <a:lnTo>
                  <a:pt x="132202" y="1123721"/>
                </a:lnTo>
                <a:lnTo>
                  <a:pt x="55084" y="936434"/>
                </a:lnTo>
                <a:lnTo>
                  <a:pt x="0" y="848299"/>
                </a:lnTo>
                <a:lnTo>
                  <a:pt x="0" y="738131"/>
                </a:lnTo>
                <a:lnTo>
                  <a:pt x="55084" y="694063"/>
                </a:lnTo>
                <a:lnTo>
                  <a:pt x="110169" y="627962"/>
                </a:lnTo>
                <a:lnTo>
                  <a:pt x="176270" y="561861"/>
                </a:lnTo>
                <a:lnTo>
                  <a:pt x="132202" y="484743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llipse 3"/>
          <p:cNvSpPr/>
          <p:nvPr/>
        </p:nvSpPr>
        <p:spPr>
          <a:xfrm>
            <a:off x="1547664" y="3140968"/>
            <a:ext cx="1440160" cy="13681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6228184" y="3212976"/>
            <a:ext cx="1296144" cy="12961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691680" y="3284984"/>
            <a:ext cx="1152128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6372200" y="3356992"/>
            <a:ext cx="1008112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2123728" y="371703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6732240" y="371703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Étoile à 32 branches 18"/>
          <p:cNvSpPr/>
          <p:nvPr/>
        </p:nvSpPr>
        <p:spPr>
          <a:xfrm>
            <a:off x="1763688" y="3356992"/>
            <a:ext cx="1008112" cy="936104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Étoile à 32 branches 19"/>
          <p:cNvSpPr/>
          <p:nvPr/>
        </p:nvSpPr>
        <p:spPr>
          <a:xfrm>
            <a:off x="6444208" y="3429000"/>
            <a:ext cx="864096" cy="864096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 rot="21359817">
            <a:off x="2927113" y="2593315"/>
            <a:ext cx="826265" cy="352540"/>
          </a:xfrm>
          <a:custGeom>
            <a:avLst/>
            <a:gdLst>
              <a:gd name="connsiteX0" fmla="*/ 0 w 826265"/>
              <a:gd name="connsiteY0" fmla="*/ 77118 h 352540"/>
              <a:gd name="connsiteX1" fmla="*/ 738130 w 826265"/>
              <a:gd name="connsiteY1" fmla="*/ 0 h 352540"/>
              <a:gd name="connsiteX2" fmla="*/ 826265 w 826265"/>
              <a:gd name="connsiteY2" fmla="*/ 352540 h 352540"/>
              <a:gd name="connsiteX3" fmla="*/ 407624 w 826265"/>
              <a:gd name="connsiteY3" fmla="*/ 330506 h 352540"/>
              <a:gd name="connsiteX4" fmla="*/ 22034 w 826265"/>
              <a:gd name="connsiteY4" fmla="*/ 143219 h 352540"/>
              <a:gd name="connsiteX5" fmla="*/ 0 w 826265"/>
              <a:gd name="connsiteY5" fmla="*/ 132202 h 352540"/>
              <a:gd name="connsiteX6" fmla="*/ 0 w 826265"/>
              <a:gd name="connsiteY6" fmla="*/ 77118 h 3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265" h="352540">
                <a:moveTo>
                  <a:pt x="0" y="77118"/>
                </a:moveTo>
                <a:lnTo>
                  <a:pt x="738130" y="0"/>
                </a:lnTo>
                <a:lnTo>
                  <a:pt x="826265" y="352540"/>
                </a:lnTo>
                <a:lnTo>
                  <a:pt x="407624" y="330506"/>
                </a:lnTo>
                <a:lnTo>
                  <a:pt x="22034" y="143219"/>
                </a:lnTo>
                <a:lnTo>
                  <a:pt x="0" y="132202"/>
                </a:lnTo>
                <a:lnTo>
                  <a:pt x="0" y="7711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3707904" y="2492896"/>
            <a:ext cx="2269474" cy="517792"/>
          </a:xfrm>
          <a:custGeom>
            <a:avLst/>
            <a:gdLst>
              <a:gd name="connsiteX0" fmla="*/ 0 w 2269474"/>
              <a:gd name="connsiteY0" fmla="*/ 88135 h 517792"/>
              <a:gd name="connsiteX1" fmla="*/ 143219 w 2269474"/>
              <a:gd name="connsiteY1" fmla="*/ 407624 h 517792"/>
              <a:gd name="connsiteX2" fmla="*/ 1311007 w 2269474"/>
              <a:gd name="connsiteY2" fmla="*/ 473725 h 517792"/>
              <a:gd name="connsiteX3" fmla="*/ 1322024 w 2269474"/>
              <a:gd name="connsiteY3" fmla="*/ 341523 h 517792"/>
              <a:gd name="connsiteX4" fmla="*/ 1641513 w 2269474"/>
              <a:gd name="connsiteY4" fmla="*/ 363556 h 517792"/>
              <a:gd name="connsiteX5" fmla="*/ 1905918 w 2269474"/>
              <a:gd name="connsiteY5" fmla="*/ 517792 h 517792"/>
              <a:gd name="connsiteX6" fmla="*/ 2269474 w 2269474"/>
              <a:gd name="connsiteY6" fmla="*/ 517792 h 517792"/>
              <a:gd name="connsiteX7" fmla="*/ 1112703 w 2269474"/>
              <a:gd name="connsiteY7" fmla="*/ 0 h 517792"/>
              <a:gd name="connsiteX8" fmla="*/ 0 w 2269474"/>
              <a:gd name="connsiteY8" fmla="*/ 88135 h 51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9474" h="517792">
                <a:moveTo>
                  <a:pt x="0" y="88135"/>
                </a:moveTo>
                <a:lnTo>
                  <a:pt x="143219" y="407624"/>
                </a:lnTo>
                <a:lnTo>
                  <a:pt x="1311007" y="473725"/>
                </a:lnTo>
                <a:lnTo>
                  <a:pt x="1322024" y="341523"/>
                </a:lnTo>
                <a:lnTo>
                  <a:pt x="1641513" y="363556"/>
                </a:lnTo>
                <a:lnTo>
                  <a:pt x="1905918" y="517792"/>
                </a:lnTo>
                <a:lnTo>
                  <a:pt x="2269474" y="517792"/>
                </a:lnTo>
                <a:lnTo>
                  <a:pt x="1112703" y="0"/>
                </a:lnTo>
                <a:lnTo>
                  <a:pt x="0" y="8813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7668344" y="3140968"/>
            <a:ext cx="576064" cy="288032"/>
          </a:xfrm>
          <a:custGeom>
            <a:avLst/>
            <a:gdLst>
              <a:gd name="connsiteX0" fmla="*/ 0 w 517793"/>
              <a:gd name="connsiteY0" fmla="*/ 0 h 242372"/>
              <a:gd name="connsiteX1" fmla="*/ 352540 w 517793"/>
              <a:gd name="connsiteY1" fmla="*/ 220338 h 242372"/>
              <a:gd name="connsiteX2" fmla="*/ 517793 w 517793"/>
              <a:gd name="connsiteY2" fmla="*/ 242372 h 242372"/>
              <a:gd name="connsiteX3" fmla="*/ 253388 w 517793"/>
              <a:gd name="connsiteY3" fmla="*/ 88135 h 242372"/>
              <a:gd name="connsiteX4" fmla="*/ 0 w 517793"/>
              <a:gd name="connsiteY4" fmla="*/ 0 h 24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793" h="242372">
                <a:moveTo>
                  <a:pt x="0" y="0"/>
                </a:moveTo>
                <a:lnTo>
                  <a:pt x="352540" y="220338"/>
                </a:lnTo>
                <a:lnTo>
                  <a:pt x="517793" y="242372"/>
                </a:lnTo>
                <a:lnTo>
                  <a:pt x="253388" y="881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Forme libre 28"/>
          <p:cNvSpPr/>
          <p:nvPr/>
        </p:nvSpPr>
        <p:spPr>
          <a:xfrm>
            <a:off x="1043608" y="2924944"/>
            <a:ext cx="297455" cy="264405"/>
          </a:xfrm>
          <a:custGeom>
            <a:avLst/>
            <a:gdLst>
              <a:gd name="connsiteX0" fmla="*/ 121185 w 297455"/>
              <a:gd name="connsiteY0" fmla="*/ 0 h 264405"/>
              <a:gd name="connsiteX1" fmla="*/ 154236 w 297455"/>
              <a:gd name="connsiteY1" fmla="*/ 88135 h 264405"/>
              <a:gd name="connsiteX2" fmla="*/ 22034 w 297455"/>
              <a:gd name="connsiteY2" fmla="*/ 242371 h 264405"/>
              <a:gd name="connsiteX3" fmla="*/ 0 w 297455"/>
              <a:gd name="connsiteY3" fmla="*/ 264405 h 264405"/>
              <a:gd name="connsiteX4" fmla="*/ 154236 w 297455"/>
              <a:gd name="connsiteY4" fmla="*/ 264405 h 264405"/>
              <a:gd name="connsiteX5" fmla="*/ 297455 w 297455"/>
              <a:gd name="connsiteY5" fmla="*/ 143219 h 264405"/>
              <a:gd name="connsiteX6" fmla="*/ 121185 w 297455"/>
              <a:gd name="connsiteY6" fmla="*/ 0 h 2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455" h="264405">
                <a:moveTo>
                  <a:pt x="121185" y="0"/>
                </a:moveTo>
                <a:lnTo>
                  <a:pt x="154236" y="88135"/>
                </a:lnTo>
                <a:lnTo>
                  <a:pt x="22034" y="242371"/>
                </a:lnTo>
                <a:lnTo>
                  <a:pt x="0" y="264405"/>
                </a:lnTo>
                <a:lnTo>
                  <a:pt x="154236" y="264405"/>
                </a:lnTo>
                <a:lnTo>
                  <a:pt x="297455" y="143219"/>
                </a:lnTo>
                <a:lnTo>
                  <a:pt x="121185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Forme libre 29"/>
          <p:cNvSpPr/>
          <p:nvPr/>
        </p:nvSpPr>
        <p:spPr>
          <a:xfrm>
            <a:off x="2915816" y="3140968"/>
            <a:ext cx="720080" cy="792088"/>
          </a:xfrm>
          <a:custGeom>
            <a:avLst/>
            <a:gdLst>
              <a:gd name="connsiteX0" fmla="*/ 616945 w 616945"/>
              <a:gd name="connsiteY0" fmla="*/ 11017 h 572878"/>
              <a:gd name="connsiteX1" fmla="*/ 0 w 616945"/>
              <a:gd name="connsiteY1" fmla="*/ 0 h 572878"/>
              <a:gd name="connsiteX2" fmla="*/ 22034 w 616945"/>
              <a:gd name="connsiteY2" fmla="*/ 121186 h 572878"/>
              <a:gd name="connsiteX3" fmla="*/ 473726 w 616945"/>
              <a:gd name="connsiteY3" fmla="*/ 572878 h 572878"/>
              <a:gd name="connsiteX4" fmla="*/ 506776 w 616945"/>
              <a:gd name="connsiteY4" fmla="*/ 528810 h 572878"/>
              <a:gd name="connsiteX5" fmla="*/ 77118 w 616945"/>
              <a:gd name="connsiteY5" fmla="*/ 77118 h 572878"/>
              <a:gd name="connsiteX6" fmla="*/ 132203 w 616945"/>
              <a:gd name="connsiteY6" fmla="*/ 44068 h 572878"/>
              <a:gd name="connsiteX7" fmla="*/ 616945 w 616945"/>
              <a:gd name="connsiteY7" fmla="*/ 11017 h 57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6945" h="572878">
                <a:moveTo>
                  <a:pt x="616945" y="11017"/>
                </a:moveTo>
                <a:lnTo>
                  <a:pt x="0" y="0"/>
                </a:lnTo>
                <a:lnTo>
                  <a:pt x="22034" y="121186"/>
                </a:lnTo>
                <a:lnTo>
                  <a:pt x="473726" y="572878"/>
                </a:lnTo>
                <a:lnTo>
                  <a:pt x="506776" y="528810"/>
                </a:lnTo>
                <a:lnTo>
                  <a:pt x="77118" y="77118"/>
                </a:lnTo>
                <a:lnTo>
                  <a:pt x="132203" y="44068"/>
                </a:lnTo>
                <a:lnTo>
                  <a:pt x="616945" y="1101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Forme libre 32"/>
          <p:cNvSpPr/>
          <p:nvPr/>
        </p:nvSpPr>
        <p:spPr>
          <a:xfrm>
            <a:off x="1043608" y="3645024"/>
            <a:ext cx="594911" cy="561861"/>
          </a:xfrm>
          <a:custGeom>
            <a:avLst/>
            <a:gdLst>
              <a:gd name="connsiteX0" fmla="*/ 99151 w 594911"/>
              <a:gd name="connsiteY0" fmla="*/ 0 h 561861"/>
              <a:gd name="connsiteX1" fmla="*/ 99151 w 594911"/>
              <a:gd name="connsiteY1" fmla="*/ 0 h 561861"/>
              <a:gd name="connsiteX2" fmla="*/ 352539 w 594911"/>
              <a:gd name="connsiteY2" fmla="*/ 275422 h 561861"/>
              <a:gd name="connsiteX3" fmla="*/ 484742 w 594911"/>
              <a:gd name="connsiteY3" fmla="*/ 308473 h 561861"/>
              <a:gd name="connsiteX4" fmla="*/ 594911 w 594911"/>
              <a:gd name="connsiteY4" fmla="*/ 550844 h 561861"/>
              <a:gd name="connsiteX5" fmla="*/ 231354 w 594911"/>
              <a:gd name="connsiteY5" fmla="*/ 561861 h 561861"/>
              <a:gd name="connsiteX6" fmla="*/ 165253 w 594911"/>
              <a:gd name="connsiteY6" fmla="*/ 506776 h 561861"/>
              <a:gd name="connsiteX7" fmla="*/ 121185 w 594911"/>
              <a:gd name="connsiteY7" fmla="*/ 352540 h 561861"/>
              <a:gd name="connsiteX8" fmla="*/ 0 w 594911"/>
              <a:gd name="connsiteY8" fmla="*/ 44068 h 561861"/>
              <a:gd name="connsiteX9" fmla="*/ 99151 w 594911"/>
              <a:gd name="connsiteY9" fmla="*/ 0 h 56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911" h="561861">
                <a:moveTo>
                  <a:pt x="99151" y="0"/>
                </a:moveTo>
                <a:lnTo>
                  <a:pt x="99151" y="0"/>
                </a:lnTo>
                <a:lnTo>
                  <a:pt x="352539" y="275422"/>
                </a:lnTo>
                <a:lnTo>
                  <a:pt x="484742" y="308473"/>
                </a:lnTo>
                <a:lnTo>
                  <a:pt x="594911" y="550844"/>
                </a:lnTo>
                <a:lnTo>
                  <a:pt x="231354" y="561861"/>
                </a:lnTo>
                <a:lnTo>
                  <a:pt x="165253" y="506776"/>
                </a:lnTo>
                <a:lnTo>
                  <a:pt x="121185" y="352540"/>
                </a:lnTo>
                <a:lnTo>
                  <a:pt x="0" y="44068"/>
                </a:lnTo>
                <a:lnTo>
                  <a:pt x="99151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Forme libre 33"/>
          <p:cNvSpPr/>
          <p:nvPr/>
        </p:nvSpPr>
        <p:spPr>
          <a:xfrm>
            <a:off x="2987824" y="4005064"/>
            <a:ext cx="3272010" cy="209321"/>
          </a:xfrm>
          <a:custGeom>
            <a:avLst/>
            <a:gdLst>
              <a:gd name="connsiteX0" fmla="*/ 11017 w 3272010"/>
              <a:gd name="connsiteY0" fmla="*/ 0 h 209321"/>
              <a:gd name="connsiteX1" fmla="*/ 11017 w 3272010"/>
              <a:gd name="connsiteY1" fmla="*/ 0 h 209321"/>
              <a:gd name="connsiteX2" fmla="*/ 154236 w 3272010"/>
              <a:gd name="connsiteY2" fmla="*/ 11017 h 209321"/>
              <a:gd name="connsiteX3" fmla="*/ 3272010 w 3272010"/>
              <a:gd name="connsiteY3" fmla="*/ 88135 h 209321"/>
              <a:gd name="connsiteX4" fmla="*/ 3249976 w 3272010"/>
              <a:gd name="connsiteY4" fmla="*/ 209321 h 209321"/>
              <a:gd name="connsiteX5" fmla="*/ 0 w 3272010"/>
              <a:gd name="connsiteY5" fmla="*/ 198304 h 209321"/>
              <a:gd name="connsiteX6" fmla="*/ 11017 w 3272010"/>
              <a:gd name="connsiteY6" fmla="*/ 0 h 20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2010" h="209321">
                <a:moveTo>
                  <a:pt x="11017" y="0"/>
                </a:moveTo>
                <a:lnTo>
                  <a:pt x="11017" y="0"/>
                </a:lnTo>
                <a:lnTo>
                  <a:pt x="154236" y="11017"/>
                </a:lnTo>
                <a:lnTo>
                  <a:pt x="3272010" y="88135"/>
                </a:lnTo>
                <a:lnTo>
                  <a:pt x="3249976" y="209321"/>
                </a:lnTo>
                <a:lnTo>
                  <a:pt x="0" y="198304"/>
                </a:lnTo>
                <a:lnTo>
                  <a:pt x="11017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Forme libre 34"/>
          <p:cNvSpPr/>
          <p:nvPr/>
        </p:nvSpPr>
        <p:spPr>
          <a:xfrm>
            <a:off x="7524328" y="4077072"/>
            <a:ext cx="793214" cy="132203"/>
          </a:xfrm>
          <a:custGeom>
            <a:avLst/>
            <a:gdLst>
              <a:gd name="connsiteX0" fmla="*/ 0 w 793214"/>
              <a:gd name="connsiteY0" fmla="*/ 132203 h 132203"/>
              <a:gd name="connsiteX1" fmla="*/ 683046 w 793214"/>
              <a:gd name="connsiteY1" fmla="*/ 121186 h 132203"/>
              <a:gd name="connsiteX2" fmla="*/ 793214 w 793214"/>
              <a:gd name="connsiteY2" fmla="*/ 55084 h 132203"/>
              <a:gd name="connsiteX3" fmla="*/ 683046 w 793214"/>
              <a:gd name="connsiteY3" fmla="*/ 0 h 132203"/>
              <a:gd name="connsiteX4" fmla="*/ 77118 w 793214"/>
              <a:gd name="connsiteY4" fmla="*/ 55084 h 132203"/>
              <a:gd name="connsiteX5" fmla="*/ 22034 w 793214"/>
              <a:gd name="connsiteY5" fmla="*/ 55084 h 132203"/>
              <a:gd name="connsiteX6" fmla="*/ 0 w 793214"/>
              <a:gd name="connsiteY6" fmla="*/ 132203 h 13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214" h="132203">
                <a:moveTo>
                  <a:pt x="0" y="132203"/>
                </a:moveTo>
                <a:lnTo>
                  <a:pt x="683046" y="121186"/>
                </a:lnTo>
                <a:lnTo>
                  <a:pt x="793214" y="55084"/>
                </a:lnTo>
                <a:lnTo>
                  <a:pt x="683046" y="0"/>
                </a:lnTo>
                <a:lnTo>
                  <a:pt x="77118" y="55084"/>
                </a:lnTo>
                <a:lnTo>
                  <a:pt x="22034" y="55084"/>
                </a:lnTo>
                <a:lnTo>
                  <a:pt x="0" y="132203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Forme libre 36"/>
          <p:cNvSpPr/>
          <p:nvPr/>
        </p:nvSpPr>
        <p:spPr>
          <a:xfrm rot="21009510">
            <a:off x="7884368" y="3573016"/>
            <a:ext cx="363557" cy="418641"/>
          </a:xfrm>
          <a:custGeom>
            <a:avLst/>
            <a:gdLst>
              <a:gd name="connsiteX0" fmla="*/ 121186 w 363557"/>
              <a:gd name="connsiteY0" fmla="*/ 418641 h 418641"/>
              <a:gd name="connsiteX1" fmla="*/ 0 w 363557"/>
              <a:gd name="connsiteY1" fmla="*/ 330506 h 418641"/>
              <a:gd name="connsiteX2" fmla="*/ 132203 w 363557"/>
              <a:gd name="connsiteY2" fmla="*/ 0 h 418641"/>
              <a:gd name="connsiteX3" fmla="*/ 363557 w 363557"/>
              <a:gd name="connsiteY3" fmla="*/ 22034 h 418641"/>
              <a:gd name="connsiteX4" fmla="*/ 341523 w 363557"/>
              <a:gd name="connsiteY4" fmla="*/ 132203 h 418641"/>
              <a:gd name="connsiteX5" fmla="*/ 121186 w 363557"/>
              <a:gd name="connsiteY5" fmla="*/ 418641 h 41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557" h="418641">
                <a:moveTo>
                  <a:pt x="121186" y="418641"/>
                </a:moveTo>
                <a:lnTo>
                  <a:pt x="0" y="330506"/>
                </a:lnTo>
                <a:lnTo>
                  <a:pt x="132203" y="0"/>
                </a:lnTo>
                <a:lnTo>
                  <a:pt x="363557" y="22034"/>
                </a:lnTo>
                <a:lnTo>
                  <a:pt x="341523" y="132203"/>
                </a:lnTo>
                <a:lnTo>
                  <a:pt x="121186" y="41864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2123728" y="36450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6732240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Forme libre 44"/>
          <p:cNvSpPr/>
          <p:nvPr/>
        </p:nvSpPr>
        <p:spPr>
          <a:xfrm>
            <a:off x="3995936" y="3068960"/>
            <a:ext cx="648072" cy="864096"/>
          </a:xfrm>
          <a:custGeom>
            <a:avLst/>
            <a:gdLst>
              <a:gd name="connsiteX0" fmla="*/ 22034 w 1509311"/>
              <a:gd name="connsiteY0" fmla="*/ 991519 h 1575412"/>
              <a:gd name="connsiteX1" fmla="*/ 638979 w 1509311"/>
              <a:gd name="connsiteY1" fmla="*/ 991519 h 1575412"/>
              <a:gd name="connsiteX2" fmla="*/ 583894 w 1509311"/>
              <a:gd name="connsiteY2" fmla="*/ 1211856 h 1575412"/>
              <a:gd name="connsiteX3" fmla="*/ 738130 w 1509311"/>
              <a:gd name="connsiteY3" fmla="*/ 1200839 h 1575412"/>
              <a:gd name="connsiteX4" fmla="*/ 804232 w 1509311"/>
              <a:gd name="connsiteY4" fmla="*/ 826265 h 1575412"/>
              <a:gd name="connsiteX5" fmla="*/ 44068 w 1509311"/>
              <a:gd name="connsiteY5" fmla="*/ 837282 h 1575412"/>
              <a:gd name="connsiteX6" fmla="*/ 253388 w 1509311"/>
              <a:gd name="connsiteY6" fmla="*/ 11017 h 1575412"/>
              <a:gd name="connsiteX7" fmla="*/ 1509311 w 1509311"/>
              <a:gd name="connsiteY7" fmla="*/ 11017 h 1575412"/>
              <a:gd name="connsiteX8" fmla="*/ 1200839 w 1509311"/>
              <a:gd name="connsiteY8" fmla="*/ 0 h 1575412"/>
              <a:gd name="connsiteX9" fmla="*/ 1366092 w 1509311"/>
              <a:gd name="connsiteY9" fmla="*/ 22034 h 1575412"/>
              <a:gd name="connsiteX10" fmla="*/ 1355075 w 1509311"/>
              <a:gd name="connsiteY10" fmla="*/ 374574 h 1575412"/>
              <a:gd name="connsiteX11" fmla="*/ 661012 w 1509311"/>
              <a:gd name="connsiteY11" fmla="*/ 374574 h 1575412"/>
              <a:gd name="connsiteX12" fmla="*/ 672029 w 1509311"/>
              <a:gd name="connsiteY12" fmla="*/ 550844 h 1575412"/>
              <a:gd name="connsiteX13" fmla="*/ 1156771 w 1509311"/>
              <a:gd name="connsiteY13" fmla="*/ 572878 h 1575412"/>
              <a:gd name="connsiteX14" fmla="*/ 1277957 w 1509311"/>
              <a:gd name="connsiteY14" fmla="*/ 594911 h 1575412"/>
              <a:gd name="connsiteX15" fmla="*/ 1277957 w 1509311"/>
              <a:gd name="connsiteY15" fmla="*/ 749147 h 1575412"/>
              <a:gd name="connsiteX16" fmla="*/ 1134738 w 1509311"/>
              <a:gd name="connsiteY16" fmla="*/ 1399143 h 1575412"/>
              <a:gd name="connsiteX17" fmla="*/ 1013552 w 1509311"/>
              <a:gd name="connsiteY17" fmla="*/ 1575412 h 1575412"/>
              <a:gd name="connsiteX18" fmla="*/ 66101 w 1509311"/>
              <a:gd name="connsiteY18" fmla="*/ 1564396 h 1575412"/>
              <a:gd name="connsiteX19" fmla="*/ 0 w 1509311"/>
              <a:gd name="connsiteY19" fmla="*/ 1355075 h 1575412"/>
              <a:gd name="connsiteX20" fmla="*/ 22034 w 1509311"/>
              <a:gd name="connsiteY20" fmla="*/ 991519 h 157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09311" h="1575412">
                <a:moveTo>
                  <a:pt x="22034" y="991519"/>
                </a:moveTo>
                <a:lnTo>
                  <a:pt x="638979" y="991519"/>
                </a:lnTo>
                <a:lnTo>
                  <a:pt x="583894" y="1211856"/>
                </a:lnTo>
                <a:lnTo>
                  <a:pt x="738130" y="1200839"/>
                </a:lnTo>
                <a:lnTo>
                  <a:pt x="804232" y="826265"/>
                </a:lnTo>
                <a:lnTo>
                  <a:pt x="44068" y="837282"/>
                </a:lnTo>
                <a:lnTo>
                  <a:pt x="253388" y="11017"/>
                </a:lnTo>
                <a:lnTo>
                  <a:pt x="1509311" y="11017"/>
                </a:lnTo>
                <a:lnTo>
                  <a:pt x="1200839" y="0"/>
                </a:lnTo>
                <a:lnTo>
                  <a:pt x="1366092" y="22034"/>
                </a:lnTo>
                <a:lnTo>
                  <a:pt x="1355075" y="374574"/>
                </a:lnTo>
                <a:lnTo>
                  <a:pt x="661012" y="374574"/>
                </a:lnTo>
                <a:lnTo>
                  <a:pt x="672029" y="550844"/>
                </a:lnTo>
                <a:lnTo>
                  <a:pt x="1156771" y="572878"/>
                </a:lnTo>
                <a:lnTo>
                  <a:pt x="1277957" y="594911"/>
                </a:lnTo>
                <a:lnTo>
                  <a:pt x="1277957" y="749147"/>
                </a:lnTo>
                <a:lnTo>
                  <a:pt x="1134738" y="1399143"/>
                </a:lnTo>
                <a:lnTo>
                  <a:pt x="1013552" y="1575412"/>
                </a:lnTo>
                <a:lnTo>
                  <a:pt x="66101" y="1564396"/>
                </a:lnTo>
                <a:lnTo>
                  <a:pt x="0" y="1355075"/>
                </a:lnTo>
                <a:lnTo>
                  <a:pt x="22034" y="991519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Forme libre 45"/>
          <p:cNvSpPr/>
          <p:nvPr/>
        </p:nvSpPr>
        <p:spPr>
          <a:xfrm>
            <a:off x="4572000" y="3068960"/>
            <a:ext cx="720080" cy="864096"/>
          </a:xfrm>
          <a:custGeom>
            <a:avLst/>
            <a:gdLst>
              <a:gd name="connsiteX0" fmla="*/ 429657 w 1619479"/>
              <a:gd name="connsiteY0" fmla="*/ 0 h 1575412"/>
              <a:gd name="connsiteX1" fmla="*/ 1619479 w 1619479"/>
              <a:gd name="connsiteY1" fmla="*/ 0 h 1575412"/>
              <a:gd name="connsiteX2" fmla="*/ 1575412 w 1619479"/>
              <a:gd name="connsiteY2" fmla="*/ 374574 h 1575412"/>
              <a:gd name="connsiteX3" fmla="*/ 572877 w 1619479"/>
              <a:gd name="connsiteY3" fmla="*/ 1564395 h 1575412"/>
              <a:gd name="connsiteX4" fmla="*/ 0 w 1619479"/>
              <a:gd name="connsiteY4" fmla="*/ 1575412 h 1575412"/>
              <a:gd name="connsiteX5" fmla="*/ 980501 w 1619479"/>
              <a:gd name="connsiteY5" fmla="*/ 385591 h 1575412"/>
              <a:gd name="connsiteX6" fmla="*/ 319489 w 1619479"/>
              <a:gd name="connsiteY6" fmla="*/ 374574 h 1575412"/>
              <a:gd name="connsiteX7" fmla="*/ 429657 w 1619479"/>
              <a:gd name="connsiteY7" fmla="*/ 0 h 157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9479" h="1575412">
                <a:moveTo>
                  <a:pt x="429657" y="0"/>
                </a:moveTo>
                <a:lnTo>
                  <a:pt x="1619479" y="0"/>
                </a:lnTo>
                <a:lnTo>
                  <a:pt x="1575412" y="374574"/>
                </a:lnTo>
                <a:lnTo>
                  <a:pt x="572877" y="1564395"/>
                </a:lnTo>
                <a:lnTo>
                  <a:pt x="0" y="1575412"/>
                </a:lnTo>
                <a:lnTo>
                  <a:pt x="980501" y="385591"/>
                </a:lnTo>
                <a:lnTo>
                  <a:pt x="319489" y="374574"/>
                </a:lnTo>
                <a:lnTo>
                  <a:pt x="429657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13</cp:revision>
  <dcterms:created xsi:type="dcterms:W3CDTF">2018-10-03T18:56:39Z</dcterms:created>
  <dcterms:modified xsi:type="dcterms:W3CDTF">2018-10-03T19:54:41Z</dcterms:modified>
</cp:coreProperties>
</file>