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A9D9-6EE4-429E-8821-2B3AC08B2089}" type="datetimeFigureOut">
              <a:rPr lang="fr-CA" smtClean="0"/>
              <a:t>2018-10-03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988F-681E-48DE-8139-FF739507A6E0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A9D9-6EE4-429E-8821-2B3AC08B2089}" type="datetimeFigureOut">
              <a:rPr lang="fr-CA" smtClean="0"/>
              <a:t>2018-10-03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988F-681E-48DE-8139-FF739507A6E0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A9D9-6EE4-429E-8821-2B3AC08B2089}" type="datetimeFigureOut">
              <a:rPr lang="fr-CA" smtClean="0"/>
              <a:t>2018-10-03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988F-681E-48DE-8139-FF739507A6E0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A9D9-6EE4-429E-8821-2B3AC08B2089}" type="datetimeFigureOut">
              <a:rPr lang="fr-CA" smtClean="0"/>
              <a:t>2018-10-03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988F-681E-48DE-8139-FF739507A6E0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A9D9-6EE4-429E-8821-2B3AC08B2089}" type="datetimeFigureOut">
              <a:rPr lang="fr-CA" smtClean="0"/>
              <a:t>2018-10-03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988F-681E-48DE-8139-FF739507A6E0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A9D9-6EE4-429E-8821-2B3AC08B2089}" type="datetimeFigureOut">
              <a:rPr lang="fr-CA" smtClean="0"/>
              <a:t>2018-10-03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988F-681E-48DE-8139-FF739507A6E0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A9D9-6EE4-429E-8821-2B3AC08B2089}" type="datetimeFigureOut">
              <a:rPr lang="fr-CA" smtClean="0"/>
              <a:t>2018-10-03</a:t>
            </a:fld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988F-681E-48DE-8139-FF739507A6E0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A9D9-6EE4-429E-8821-2B3AC08B2089}" type="datetimeFigureOut">
              <a:rPr lang="fr-CA" smtClean="0"/>
              <a:t>2018-10-03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988F-681E-48DE-8139-FF739507A6E0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A9D9-6EE4-429E-8821-2B3AC08B2089}" type="datetimeFigureOut">
              <a:rPr lang="fr-CA" smtClean="0"/>
              <a:t>2018-10-03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988F-681E-48DE-8139-FF739507A6E0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A9D9-6EE4-429E-8821-2B3AC08B2089}" type="datetimeFigureOut">
              <a:rPr lang="fr-CA" smtClean="0"/>
              <a:t>2018-10-03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988F-681E-48DE-8139-FF739507A6E0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A9D9-6EE4-429E-8821-2B3AC08B2089}" type="datetimeFigureOut">
              <a:rPr lang="fr-CA" smtClean="0"/>
              <a:t>2018-10-03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988F-681E-48DE-8139-FF739507A6E0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A9D9-6EE4-429E-8821-2B3AC08B2089}" type="datetimeFigureOut">
              <a:rPr lang="fr-CA" smtClean="0"/>
              <a:t>2018-10-03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988F-681E-48DE-8139-FF739507A6E0}" type="slidenum">
              <a:rPr lang="fr-CA" smtClean="0"/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a/url?sa=i&amp;rct=j&amp;q=&amp;esrc=s&amp;source=images&amp;cd=&amp;cad=rja&amp;uact=8&amp;ved=2ahUKEwj1n8yj-urdAhVOU98KHdinD_kQjRx6BAgBEAU&amp;url=http%3A%2F%2Fdark-cars.over-blog.com%2Farticle-2012-koenigsegg-agera-r-mov-it-89673702.html&amp;psig=AOvVaw0VUpNroJQz95Wwx2A99bA7&amp;ust=153867957113989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Mon auto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Aymrik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026" name="Picture 2" descr="Image associé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9988"/>
            <a:ext cx="8856984" cy="59139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683568" y="836712"/>
            <a:ext cx="7632848" cy="5112568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9" name="Forme libre 28"/>
          <p:cNvSpPr/>
          <p:nvPr/>
        </p:nvSpPr>
        <p:spPr>
          <a:xfrm>
            <a:off x="1399142" y="3073706"/>
            <a:ext cx="6202497" cy="1509311"/>
          </a:xfrm>
          <a:custGeom>
            <a:avLst/>
            <a:gdLst>
              <a:gd name="connsiteX0" fmla="*/ 110169 w 6202497"/>
              <a:gd name="connsiteY0" fmla="*/ 1388125 h 1509311"/>
              <a:gd name="connsiteX1" fmla="*/ 22034 w 6202497"/>
              <a:gd name="connsiteY1" fmla="*/ 1244906 h 1509311"/>
              <a:gd name="connsiteX2" fmla="*/ 0 w 6202497"/>
              <a:gd name="connsiteY2" fmla="*/ 1035586 h 1509311"/>
              <a:gd name="connsiteX3" fmla="*/ 22034 w 6202497"/>
              <a:gd name="connsiteY3" fmla="*/ 991518 h 1509311"/>
              <a:gd name="connsiteX4" fmla="*/ 77118 w 6202497"/>
              <a:gd name="connsiteY4" fmla="*/ 925417 h 1509311"/>
              <a:gd name="connsiteX5" fmla="*/ 638978 w 6202497"/>
              <a:gd name="connsiteY5" fmla="*/ 649995 h 1509311"/>
              <a:gd name="connsiteX6" fmla="*/ 881350 w 6202497"/>
              <a:gd name="connsiteY6" fmla="*/ 561860 h 1509311"/>
              <a:gd name="connsiteX7" fmla="*/ 1178805 w 6202497"/>
              <a:gd name="connsiteY7" fmla="*/ 517793 h 1509311"/>
              <a:gd name="connsiteX8" fmla="*/ 1377109 w 6202497"/>
              <a:gd name="connsiteY8" fmla="*/ 517793 h 1509311"/>
              <a:gd name="connsiteX9" fmla="*/ 2170323 w 6202497"/>
              <a:gd name="connsiteY9" fmla="*/ 121186 h 1509311"/>
              <a:gd name="connsiteX10" fmla="*/ 2677099 w 6202497"/>
              <a:gd name="connsiteY10" fmla="*/ 22034 h 1509311"/>
              <a:gd name="connsiteX11" fmla="*/ 3150824 w 6202497"/>
              <a:gd name="connsiteY11" fmla="*/ 0 h 1509311"/>
              <a:gd name="connsiteX12" fmla="*/ 3690651 w 6202497"/>
              <a:gd name="connsiteY12" fmla="*/ 22034 h 1509311"/>
              <a:gd name="connsiteX13" fmla="*/ 4076241 w 6202497"/>
              <a:gd name="connsiteY13" fmla="*/ 77118 h 1509311"/>
              <a:gd name="connsiteX14" fmla="*/ 5100810 w 6202497"/>
              <a:gd name="connsiteY14" fmla="*/ 429658 h 1509311"/>
              <a:gd name="connsiteX15" fmla="*/ 5838940 w 6202497"/>
              <a:gd name="connsiteY15" fmla="*/ 451692 h 1509311"/>
              <a:gd name="connsiteX16" fmla="*/ 6026227 w 6202497"/>
              <a:gd name="connsiteY16" fmla="*/ 506776 h 1509311"/>
              <a:gd name="connsiteX17" fmla="*/ 6103345 w 6202497"/>
              <a:gd name="connsiteY17" fmla="*/ 627961 h 1509311"/>
              <a:gd name="connsiteX18" fmla="*/ 6202497 w 6202497"/>
              <a:gd name="connsiteY18" fmla="*/ 1046602 h 1509311"/>
              <a:gd name="connsiteX19" fmla="*/ 5960125 w 6202497"/>
              <a:gd name="connsiteY19" fmla="*/ 1377108 h 1509311"/>
              <a:gd name="connsiteX20" fmla="*/ 5563518 w 6202497"/>
              <a:gd name="connsiteY20" fmla="*/ 1509311 h 1509311"/>
              <a:gd name="connsiteX21" fmla="*/ 264405 w 6202497"/>
              <a:gd name="connsiteY21" fmla="*/ 1487277 h 1509311"/>
              <a:gd name="connsiteX22" fmla="*/ 110169 w 6202497"/>
              <a:gd name="connsiteY22" fmla="*/ 1388125 h 150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202497" h="1509311">
                <a:moveTo>
                  <a:pt x="110169" y="1388125"/>
                </a:moveTo>
                <a:lnTo>
                  <a:pt x="22034" y="1244906"/>
                </a:lnTo>
                <a:lnTo>
                  <a:pt x="0" y="1035586"/>
                </a:lnTo>
                <a:lnTo>
                  <a:pt x="22034" y="991518"/>
                </a:lnTo>
                <a:lnTo>
                  <a:pt x="77118" y="925417"/>
                </a:lnTo>
                <a:lnTo>
                  <a:pt x="638978" y="649995"/>
                </a:lnTo>
                <a:lnTo>
                  <a:pt x="881350" y="561860"/>
                </a:lnTo>
                <a:lnTo>
                  <a:pt x="1178805" y="517793"/>
                </a:lnTo>
                <a:lnTo>
                  <a:pt x="1377109" y="517793"/>
                </a:lnTo>
                <a:lnTo>
                  <a:pt x="2170323" y="121186"/>
                </a:lnTo>
                <a:lnTo>
                  <a:pt x="2677099" y="22034"/>
                </a:lnTo>
                <a:lnTo>
                  <a:pt x="3150824" y="0"/>
                </a:lnTo>
                <a:lnTo>
                  <a:pt x="3690651" y="22034"/>
                </a:lnTo>
                <a:lnTo>
                  <a:pt x="4076241" y="77118"/>
                </a:lnTo>
                <a:lnTo>
                  <a:pt x="5100810" y="429658"/>
                </a:lnTo>
                <a:lnTo>
                  <a:pt x="5838940" y="451692"/>
                </a:lnTo>
                <a:lnTo>
                  <a:pt x="6026227" y="506776"/>
                </a:lnTo>
                <a:lnTo>
                  <a:pt x="6103345" y="627961"/>
                </a:lnTo>
                <a:lnTo>
                  <a:pt x="6202497" y="1046602"/>
                </a:lnTo>
                <a:lnTo>
                  <a:pt x="5960125" y="1377108"/>
                </a:lnTo>
                <a:lnTo>
                  <a:pt x="5563518" y="1509311"/>
                </a:lnTo>
                <a:lnTo>
                  <a:pt x="264405" y="1487277"/>
                </a:lnTo>
                <a:lnTo>
                  <a:pt x="110169" y="13881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7" name="Organigramme : Jonction de sommaire 6"/>
          <p:cNvSpPr/>
          <p:nvPr/>
        </p:nvSpPr>
        <p:spPr>
          <a:xfrm>
            <a:off x="2123728" y="3861048"/>
            <a:ext cx="864096" cy="792088"/>
          </a:xfrm>
          <a:prstGeom prst="flowChartSummingJunction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0" name="Organigramme : Jonction de sommaire 9"/>
          <p:cNvSpPr/>
          <p:nvPr/>
        </p:nvSpPr>
        <p:spPr>
          <a:xfrm>
            <a:off x="6228184" y="3789040"/>
            <a:ext cx="864096" cy="792088"/>
          </a:xfrm>
          <a:prstGeom prst="flowChartSummingJunction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1" name="Bouée 10"/>
          <p:cNvSpPr/>
          <p:nvPr/>
        </p:nvSpPr>
        <p:spPr>
          <a:xfrm>
            <a:off x="6156176" y="3717032"/>
            <a:ext cx="936104" cy="936104"/>
          </a:xfrm>
          <a:prstGeom prst="donut">
            <a:avLst/>
          </a:prstGeom>
          <a:solidFill>
            <a:schemeClr val="tx1"/>
          </a:solidFill>
          <a:ln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2" name="Bouée 11"/>
          <p:cNvSpPr/>
          <p:nvPr/>
        </p:nvSpPr>
        <p:spPr>
          <a:xfrm>
            <a:off x="2051720" y="3789040"/>
            <a:ext cx="936104" cy="936104"/>
          </a:xfrm>
          <a:prstGeom prst="donut">
            <a:avLst/>
          </a:prstGeom>
          <a:solidFill>
            <a:schemeClr val="tx1"/>
          </a:solidFill>
          <a:ln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4" name="Forme libre 13"/>
          <p:cNvSpPr/>
          <p:nvPr/>
        </p:nvSpPr>
        <p:spPr>
          <a:xfrm>
            <a:off x="3779912" y="3861048"/>
            <a:ext cx="2401678" cy="649995"/>
          </a:xfrm>
          <a:custGeom>
            <a:avLst/>
            <a:gdLst>
              <a:gd name="connsiteX0" fmla="*/ 2401678 w 2401678"/>
              <a:gd name="connsiteY0" fmla="*/ 0 h 649995"/>
              <a:gd name="connsiteX1" fmla="*/ 1355075 w 2401678"/>
              <a:gd name="connsiteY1" fmla="*/ 132202 h 649995"/>
              <a:gd name="connsiteX2" fmla="*/ 462709 w 2401678"/>
              <a:gd name="connsiteY2" fmla="*/ 352539 h 649995"/>
              <a:gd name="connsiteX3" fmla="*/ 0 w 2401678"/>
              <a:gd name="connsiteY3" fmla="*/ 484742 h 649995"/>
              <a:gd name="connsiteX4" fmla="*/ 11017 w 2401678"/>
              <a:gd name="connsiteY4" fmla="*/ 572877 h 649995"/>
              <a:gd name="connsiteX5" fmla="*/ 44068 w 2401678"/>
              <a:gd name="connsiteY5" fmla="*/ 605927 h 649995"/>
              <a:gd name="connsiteX6" fmla="*/ 2236425 w 2401678"/>
              <a:gd name="connsiteY6" fmla="*/ 649995 h 649995"/>
              <a:gd name="connsiteX7" fmla="*/ 2258458 w 2401678"/>
              <a:gd name="connsiteY7" fmla="*/ 440674 h 649995"/>
              <a:gd name="connsiteX8" fmla="*/ 2401678 w 2401678"/>
              <a:gd name="connsiteY8" fmla="*/ 0 h 649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1678" h="649995">
                <a:moveTo>
                  <a:pt x="2401678" y="0"/>
                </a:moveTo>
                <a:lnTo>
                  <a:pt x="1355075" y="132202"/>
                </a:lnTo>
                <a:lnTo>
                  <a:pt x="462709" y="352539"/>
                </a:lnTo>
                <a:lnTo>
                  <a:pt x="0" y="484742"/>
                </a:lnTo>
                <a:lnTo>
                  <a:pt x="11017" y="572877"/>
                </a:lnTo>
                <a:lnTo>
                  <a:pt x="44068" y="605927"/>
                </a:lnTo>
                <a:lnTo>
                  <a:pt x="2236425" y="649995"/>
                </a:lnTo>
                <a:lnTo>
                  <a:pt x="2258458" y="440674"/>
                </a:lnTo>
                <a:lnTo>
                  <a:pt x="2401678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5" name="Forme libre 14"/>
          <p:cNvSpPr/>
          <p:nvPr/>
        </p:nvSpPr>
        <p:spPr>
          <a:xfrm>
            <a:off x="7028761" y="3833870"/>
            <a:ext cx="539827" cy="694063"/>
          </a:xfrm>
          <a:custGeom>
            <a:avLst/>
            <a:gdLst>
              <a:gd name="connsiteX0" fmla="*/ 0 w 539827"/>
              <a:gd name="connsiteY0" fmla="*/ 0 h 694063"/>
              <a:gd name="connsiteX1" fmla="*/ 451692 w 539827"/>
              <a:gd name="connsiteY1" fmla="*/ 11017 h 694063"/>
              <a:gd name="connsiteX2" fmla="*/ 495759 w 539827"/>
              <a:gd name="connsiteY2" fmla="*/ 187287 h 694063"/>
              <a:gd name="connsiteX3" fmla="*/ 495759 w 539827"/>
              <a:gd name="connsiteY3" fmla="*/ 187287 h 694063"/>
              <a:gd name="connsiteX4" fmla="*/ 539827 w 539827"/>
              <a:gd name="connsiteY4" fmla="*/ 253388 h 694063"/>
              <a:gd name="connsiteX5" fmla="*/ 528810 w 539827"/>
              <a:gd name="connsiteY5" fmla="*/ 363557 h 694063"/>
              <a:gd name="connsiteX6" fmla="*/ 462709 w 539827"/>
              <a:gd name="connsiteY6" fmla="*/ 462708 h 694063"/>
              <a:gd name="connsiteX7" fmla="*/ 319490 w 539827"/>
              <a:gd name="connsiteY7" fmla="*/ 605928 h 694063"/>
              <a:gd name="connsiteX8" fmla="*/ 143220 w 539827"/>
              <a:gd name="connsiteY8" fmla="*/ 694063 h 694063"/>
              <a:gd name="connsiteX9" fmla="*/ 154237 w 539827"/>
              <a:gd name="connsiteY9" fmla="*/ 429658 h 694063"/>
              <a:gd name="connsiteX10" fmla="*/ 143220 w 539827"/>
              <a:gd name="connsiteY10" fmla="*/ 242371 h 694063"/>
              <a:gd name="connsiteX11" fmla="*/ 55085 w 539827"/>
              <a:gd name="connsiteY11" fmla="*/ 0 h 694063"/>
              <a:gd name="connsiteX12" fmla="*/ 77119 w 539827"/>
              <a:gd name="connsiteY12" fmla="*/ 11017 h 694063"/>
              <a:gd name="connsiteX13" fmla="*/ 0 w 539827"/>
              <a:gd name="connsiteY13" fmla="*/ 0 h 69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9827" h="694063">
                <a:moveTo>
                  <a:pt x="0" y="0"/>
                </a:moveTo>
                <a:lnTo>
                  <a:pt x="451692" y="11017"/>
                </a:lnTo>
                <a:lnTo>
                  <a:pt x="495759" y="187287"/>
                </a:lnTo>
                <a:lnTo>
                  <a:pt x="495759" y="187287"/>
                </a:lnTo>
                <a:lnTo>
                  <a:pt x="539827" y="253388"/>
                </a:lnTo>
                <a:lnTo>
                  <a:pt x="528810" y="363557"/>
                </a:lnTo>
                <a:lnTo>
                  <a:pt x="462709" y="462708"/>
                </a:lnTo>
                <a:lnTo>
                  <a:pt x="319490" y="605928"/>
                </a:lnTo>
                <a:lnTo>
                  <a:pt x="143220" y="694063"/>
                </a:lnTo>
                <a:lnTo>
                  <a:pt x="154237" y="429658"/>
                </a:lnTo>
                <a:lnTo>
                  <a:pt x="143220" y="242371"/>
                </a:lnTo>
                <a:lnTo>
                  <a:pt x="55085" y="0"/>
                </a:lnTo>
                <a:lnTo>
                  <a:pt x="77119" y="11017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6" name="Forme libre 15"/>
          <p:cNvSpPr/>
          <p:nvPr/>
        </p:nvSpPr>
        <p:spPr>
          <a:xfrm>
            <a:off x="3426246" y="3249976"/>
            <a:ext cx="1795749" cy="1112704"/>
          </a:xfrm>
          <a:custGeom>
            <a:avLst/>
            <a:gdLst>
              <a:gd name="connsiteX0" fmla="*/ 341523 w 1795749"/>
              <a:gd name="connsiteY0" fmla="*/ 1112704 h 1112704"/>
              <a:gd name="connsiteX1" fmla="*/ 154236 w 1795749"/>
              <a:gd name="connsiteY1" fmla="*/ 1112704 h 1112704"/>
              <a:gd name="connsiteX2" fmla="*/ 44067 w 1795749"/>
              <a:gd name="connsiteY2" fmla="*/ 1024569 h 1112704"/>
              <a:gd name="connsiteX3" fmla="*/ 0 w 1795749"/>
              <a:gd name="connsiteY3" fmla="*/ 958467 h 1112704"/>
              <a:gd name="connsiteX4" fmla="*/ 0 w 1795749"/>
              <a:gd name="connsiteY4" fmla="*/ 495759 h 1112704"/>
              <a:gd name="connsiteX5" fmla="*/ 99152 w 1795749"/>
              <a:gd name="connsiteY5" fmla="*/ 363557 h 1112704"/>
              <a:gd name="connsiteX6" fmla="*/ 418641 w 1795749"/>
              <a:gd name="connsiteY6" fmla="*/ 341523 h 1112704"/>
              <a:gd name="connsiteX7" fmla="*/ 738130 w 1795749"/>
              <a:gd name="connsiteY7" fmla="*/ 0 h 1112704"/>
              <a:gd name="connsiteX8" fmla="*/ 1674564 w 1795749"/>
              <a:gd name="connsiteY8" fmla="*/ 55084 h 1112704"/>
              <a:gd name="connsiteX9" fmla="*/ 1575412 w 1795749"/>
              <a:gd name="connsiteY9" fmla="*/ 209320 h 1112704"/>
              <a:gd name="connsiteX10" fmla="*/ 1465243 w 1795749"/>
              <a:gd name="connsiteY10" fmla="*/ 286438 h 1112704"/>
              <a:gd name="connsiteX11" fmla="*/ 462708 w 1795749"/>
              <a:gd name="connsiteY11" fmla="*/ 341523 h 1112704"/>
              <a:gd name="connsiteX12" fmla="*/ 297455 w 1795749"/>
              <a:gd name="connsiteY12" fmla="*/ 341523 h 1112704"/>
              <a:gd name="connsiteX13" fmla="*/ 1443209 w 1795749"/>
              <a:gd name="connsiteY13" fmla="*/ 308472 h 1112704"/>
              <a:gd name="connsiteX14" fmla="*/ 1586429 w 1795749"/>
              <a:gd name="connsiteY14" fmla="*/ 220337 h 1112704"/>
              <a:gd name="connsiteX15" fmla="*/ 1652530 w 1795749"/>
              <a:gd name="connsiteY15" fmla="*/ 55084 h 1112704"/>
              <a:gd name="connsiteX16" fmla="*/ 1773715 w 1795749"/>
              <a:gd name="connsiteY16" fmla="*/ 66101 h 1112704"/>
              <a:gd name="connsiteX17" fmla="*/ 1795749 w 1795749"/>
              <a:gd name="connsiteY17" fmla="*/ 319489 h 1112704"/>
              <a:gd name="connsiteX18" fmla="*/ 1553378 w 1795749"/>
              <a:gd name="connsiteY18" fmla="*/ 760164 h 1112704"/>
              <a:gd name="connsiteX19" fmla="*/ 341523 w 1795749"/>
              <a:gd name="connsiteY19" fmla="*/ 1112704 h 1112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795749" h="1112704">
                <a:moveTo>
                  <a:pt x="341523" y="1112704"/>
                </a:moveTo>
                <a:lnTo>
                  <a:pt x="154236" y="1112704"/>
                </a:lnTo>
                <a:lnTo>
                  <a:pt x="44067" y="1024569"/>
                </a:lnTo>
                <a:lnTo>
                  <a:pt x="0" y="958467"/>
                </a:lnTo>
                <a:lnTo>
                  <a:pt x="0" y="495759"/>
                </a:lnTo>
                <a:lnTo>
                  <a:pt x="99152" y="363557"/>
                </a:lnTo>
                <a:lnTo>
                  <a:pt x="418641" y="341523"/>
                </a:lnTo>
                <a:lnTo>
                  <a:pt x="738130" y="0"/>
                </a:lnTo>
                <a:lnTo>
                  <a:pt x="1674564" y="55084"/>
                </a:lnTo>
                <a:lnTo>
                  <a:pt x="1575412" y="209320"/>
                </a:lnTo>
                <a:lnTo>
                  <a:pt x="1465243" y="286438"/>
                </a:lnTo>
                <a:lnTo>
                  <a:pt x="462708" y="341523"/>
                </a:lnTo>
                <a:lnTo>
                  <a:pt x="297455" y="341523"/>
                </a:lnTo>
                <a:lnTo>
                  <a:pt x="1443209" y="308472"/>
                </a:lnTo>
                <a:lnTo>
                  <a:pt x="1586429" y="220337"/>
                </a:lnTo>
                <a:lnTo>
                  <a:pt x="1652530" y="55084"/>
                </a:lnTo>
                <a:lnTo>
                  <a:pt x="1773715" y="66101"/>
                </a:lnTo>
                <a:lnTo>
                  <a:pt x="1795749" y="319489"/>
                </a:lnTo>
                <a:lnTo>
                  <a:pt x="1553378" y="760164"/>
                </a:lnTo>
                <a:lnTo>
                  <a:pt x="341523" y="11127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7" name="Forme libre 16"/>
          <p:cNvSpPr/>
          <p:nvPr/>
        </p:nvSpPr>
        <p:spPr>
          <a:xfrm>
            <a:off x="3040655" y="3855904"/>
            <a:ext cx="396608" cy="165253"/>
          </a:xfrm>
          <a:custGeom>
            <a:avLst/>
            <a:gdLst>
              <a:gd name="connsiteX0" fmla="*/ 0 w 396608"/>
              <a:gd name="connsiteY0" fmla="*/ 165253 h 165253"/>
              <a:gd name="connsiteX1" fmla="*/ 396608 w 396608"/>
              <a:gd name="connsiteY1" fmla="*/ 110168 h 165253"/>
              <a:gd name="connsiteX2" fmla="*/ 374574 w 396608"/>
              <a:gd name="connsiteY2" fmla="*/ 0 h 16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608" h="165253">
                <a:moveTo>
                  <a:pt x="0" y="165253"/>
                </a:moveTo>
                <a:lnTo>
                  <a:pt x="396608" y="110168"/>
                </a:lnTo>
                <a:lnTo>
                  <a:pt x="374574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8" name="Forme libre 17"/>
          <p:cNvSpPr/>
          <p:nvPr/>
        </p:nvSpPr>
        <p:spPr>
          <a:xfrm>
            <a:off x="2787267" y="3216925"/>
            <a:ext cx="1355075" cy="385591"/>
          </a:xfrm>
          <a:custGeom>
            <a:avLst/>
            <a:gdLst>
              <a:gd name="connsiteX0" fmla="*/ 1355075 w 1355075"/>
              <a:gd name="connsiteY0" fmla="*/ 33051 h 385591"/>
              <a:gd name="connsiteX1" fmla="*/ 782198 w 1355075"/>
              <a:gd name="connsiteY1" fmla="*/ 0 h 385591"/>
              <a:gd name="connsiteX2" fmla="*/ 0 w 1355075"/>
              <a:gd name="connsiteY2" fmla="*/ 352540 h 385591"/>
              <a:gd name="connsiteX3" fmla="*/ 771181 w 1355075"/>
              <a:gd name="connsiteY3" fmla="*/ 385591 h 385591"/>
              <a:gd name="connsiteX4" fmla="*/ 1090670 w 1355075"/>
              <a:gd name="connsiteY4" fmla="*/ 352540 h 385591"/>
              <a:gd name="connsiteX5" fmla="*/ 1355075 w 1355075"/>
              <a:gd name="connsiteY5" fmla="*/ 33051 h 385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5075" h="385591">
                <a:moveTo>
                  <a:pt x="1355075" y="33051"/>
                </a:moveTo>
                <a:lnTo>
                  <a:pt x="782198" y="0"/>
                </a:lnTo>
                <a:lnTo>
                  <a:pt x="0" y="352540"/>
                </a:lnTo>
                <a:lnTo>
                  <a:pt x="771181" y="385591"/>
                </a:lnTo>
                <a:lnTo>
                  <a:pt x="1090670" y="352540"/>
                </a:lnTo>
                <a:lnTo>
                  <a:pt x="1355075" y="33051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9" name="Forme libre 18"/>
          <p:cNvSpPr/>
          <p:nvPr/>
        </p:nvSpPr>
        <p:spPr>
          <a:xfrm>
            <a:off x="3183875" y="3833870"/>
            <a:ext cx="374573" cy="638978"/>
          </a:xfrm>
          <a:custGeom>
            <a:avLst/>
            <a:gdLst>
              <a:gd name="connsiteX0" fmla="*/ 209320 w 374573"/>
              <a:gd name="connsiteY0" fmla="*/ 0 h 638978"/>
              <a:gd name="connsiteX1" fmla="*/ 22033 w 374573"/>
              <a:gd name="connsiteY1" fmla="*/ 44067 h 638978"/>
              <a:gd name="connsiteX2" fmla="*/ 0 w 374573"/>
              <a:gd name="connsiteY2" fmla="*/ 77118 h 638978"/>
              <a:gd name="connsiteX3" fmla="*/ 33050 w 374573"/>
              <a:gd name="connsiteY3" fmla="*/ 209320 h 638978"/>
              <a:gd name="connsiteX4" fmla="*/ 220337 w 374573"/>
              <a:gd name="connsiteY4" fmla="*/ 583894 h 638978"/>
              <a:gd name="connsiteX5" fmla="*/ 374573 w 374573"/>
              <a:gd name="connsiteY5" fmla="*/ 638978 h 638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573" h="638978">
                <a:moveTo>
                  <a:pt x="209320" y="0"/>
                </a:moveTo>
                <a:lnTo>
                  <a:pt x="22033" y="44067"/>
                </a:lnTo>
                <a:lnTo>
                  <a:pt x="0" y="77118"/>
                </a:lnTo>
                <a:lnTo>
                  <a:pt x="33050" y="209320"/>
                </a:lnTo>
                <a:lnTo>
                  <a:pt x="220337" y="583894"/>
                </a:lnTo>
                <a:lnTo>
                  <a:pt x="374573" y="638978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0" name="Forme libre 19"/>
          <p:cNvSpPr/>
          <p:nvPr/>
        </p:nvSpPr>
        <p:spPr>
          <a:xfrm>
            <a:off x="1663547" y="4043190"/>
            <a:ext cx="264405" cy="396608"/>
          </a:xfrm>
          <a:custGeom>
            <a:avLst/>
            <a:gdLst>
              <a:gd name="connsiteX0" fmla="*/ 264405 w 264405"/>
              <a:gd name="connsiteY0" fmla="*/ 0 h 396608"/>
              <a:gd name="connsiteX1" fmla="*/ 22034 w 264405"/>
              <a:gd name="connsiteY1" fmla="*/ 121186 h 396608"/>
              <a:gd name="connsiteX2" fmla="*/ 0 w 264405"/>
              <a:gd name="connsiteY2" fmla="*/ 165253 h 396608"/>
              <a:gd name="connsiteX3" fmla="*/ 55084 w 264405"/>
              <a:gd name="connsiteY3" fmla="*/ 341523 h 396608"/>
              <a:gd name="connsiteX4" fmla="*/ 88135 w 264405"/>
              <a:gd name="connsiteY4" fmla="*/ 385591 h 396608"/>
              <a:gd name="connsiteX5" fmla="*/ 198304 w 264405"/>
              <a:gd name="connsiteY5" fmla="*/ 396608 h 396608"/>
              <a:gd name="connsiteX6" fmla="*/ 154236 w 264405"/>
              <a:gd name="connsiteY6" fmla="*/ 253388 h 396608"/>
              <a:gd name="connsiteX7" fmla="*/ 154236 w 264405"/>
              <a:gd name="connsiteY7" fmla="*/ 121186 h 396608"/>
              <a:gd name="connsiteX8" fmla="*/ 220337 w 264405"/>
              <a:gd name="connsiteY8" fmla="*/ 33051 h 396608"/>
              <a:gd name="connsiteX9" fmla="*/ 264405 w 264405"/>
              <a:gd name="connsiteY9" fmla="*/ 0 h 39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405" h="396608">
                <a:moveTo>
                  <a:pt x="264405" y="0"/>
                </a:moveTo>
                <a:lnTo>
                  <a:pt x="22034" y="121186"/>
                </a:lnTo>
                <a:lnTo>
                  <a:pt x="0" y="165253"/>
                </a:lnTo>
                <a:lnTo>
                  <a:pt x="55084" y="341523"/>
                </a:lnTo>
                <a:lnTo>
                  <a:pt x="88135" y="385591"/>
                </a:lnTo>
                <a:lnTo>
                  <a:pt x="198304" y="396608"/>
                </a:lnTo>
                <a:lnTo>
                  <a:pt x="154236" y="253388"/>
                </a:lnTo>
                <a:lnTo>
                  <a:pt x="154236" y="121186"/>
                </a:lnTo>
                <a:lnTo>
                  <a:pt x="220337" y="33051"/>
                </a:lnTo>
                <a:lnTo>
                  <a:pt x="264405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1" name="Forme libre 20"/>
          <p:cNvSpPr/>
          <p:nvPr/>
        </p:nvSpPr>
        <p:spPr>
          <a:xfrm>
            <a:off x="1421176" y="4186410"/>
            <a:ext cx="110169" cy="209320"/>
          </a:xfrm>
          <a:custGeom>
            <a:avLst/>
            <a:gdLst>
              <a:gd name="connsiteX0" fmla="*/ 110169 w 110169"/>
              <a:gd name="connsiteY0" fmla="*/ 209320 h 209320"/>
              <a:gd name="connsiteX1" fmla="*/ 11017 w 110169"/>
              <a:gd name="connsiteY1" fmla="*/ 132202 h 209320"/>
              <a:gd name="connsiteX2" fmla="*/ 0 w 110169"/>
              <a:gd name="connsiteY2" fmla="*/ 0 h 209320"/>
              <a:gd name="connsiteX3" fmla="*/ 88135 w 110169"/>
              <a:gd name="connsiteY3" fmla="*/ 11017 h 209320"/>
              <a:gd name="connsiteX4" fmla="*/ 88135 w 110169"/>
              <a:gd name="connsiteY4" fmla="*/ 110168 h 209320"/>
              <a:gd name="connsiteX5" fmla="*/ 110169 w 110169"/>
              <a:gd name="connsiteY5" fmla="*/ 209320 h 20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69" h="209320">
                <a:moveTo>
                  <a:pt x="110169" y="209320"/>
                </a:moveTo>
                <a:lnTo>
                  <a:pt x="11017" y="132202"/>
                </a:lnTo>
                <a:lnTo>
                  <a:pt x="0" y="0"/>
                </a:lnTo>
                <a:lnTo>
                  <a:pt x="88135" y="11017"/>
                </a:lnTo>
                <a:lnTo>
                  <a:pt x="88135" y="110168"/>
                </a:lnTo>
                <a:lnTo>
                  <a:pt x="110169" y="20932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2" name="Forme libre 21"/>
          <p:cNvSpPr/>
          <p:nvPr/>
        </p:nvSpPr>
        <p:spPr>
          <a:xfrm>
            <a:off x="1355075" y="4472848"/>
            <a:ext cx="727113" cy="165253"/>
          </a:xfrm>
          <a:custGeom>
            <a:avLst/>
            <a:gdLst>
              <a:gd name="connsiteX0" fmla="*/ 143219 w 727113"/>
              <a:gd name="connsiteY0" fmla="*/ 0 h 165253"/>
              <a:gd name="connsiteX1" fmla="*/ 0 w 727113"/>
              <a:gd name="connsiteY1" fmla="*/ 77118 h 165253"/>
              <a:gd name="connsiteX2" fmla="*/ 44067 w 727113"/>
              <a:gd name="connsiteY2" fmla="*/ 110169 h 165253"/>
              <a:gd name="connsiteX3" fmla="*/ 727113 w 727113"/>
              <a:gd name="connsiteY3" fmla="*/ 165253 h 165253"/>
              <a:gd name="connsiteX4" fmla="*/ 694062 w 727113"/>
              <a:gd name="connsiteY4" fmla="*/ 110169 h 165253"/>
              <a:gd name="connsiteX5" fmla="*/ 308472 w 727113"/>
              <a:gd name="connsiteY5" fmla="*/ 88135 h 165253"/>
              <a:gd name="connsiteX6" fmla="*/ 264405 w 727113"/>
              <a:gd name="connsiteY6" fmla="*/ 88135 h 165253"/>
              <a:gd name="connsiteX7" fmla="*/ 187286 w 727113"/>
              <a:gd name="connsiteY7" fmla="*/ 44068 h 165253"/>
              <a:gd name="connsiteX8" fmla="*/ 143219 w 727113"/>
              <a:gd name="connsiteY8" fmla="*/ 0 h 16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7113" h="165253">
                <a:moveTo>
                  <a:pt x="143219" y="0"/>
                </a:moveTo>
                <a:lnTo>
                  <a:pt x="0" y="77118"/>
                </a:lnTo>
                <a:lnTo>
                  <a:pt x="44067" y="110169"/>
                </a:lnTo>
                <a:lnTo>
                  <a:pt x="727113" y="165253"/>
                </a:lnTo>
                <a:lnTo>
                  <a:pt x="694062" y="110169"/>
                </a:lnTo>
                <a:lnTo>
                  <a:pt x="308472" y="88135"/>
                </a:lnTo>
                <a:lnTo>
                  <a:pt x="264405" y="88135"/>
                </a:lnTo>
                <a:lnTo>
                  <a:pt x="187286" y="44068"/>
                </a:lnTo>
                <a:lnTo>
                  <a:pt x="143219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3" name="Forme libre 22"/>
          <p:cNvSpPr/>
          <p:nvPr/>
        </p:nvSpPr>
        <p:spPr>
          <a:xfrm>
            <a:off x="5100810" y="3150824"/>
            <a:ext cx="22033" cy="143219"/>
          </a:xfrm>
          <a:custGeom>
            <a:avLst/>
            <a:gdLst>
              <a:gd name="connsiteX0" fmla="*/ 0 w 22033"/>
              <a:gd name="connsiteY0" fmla="*/ 143219 h 143219"/>
              <a:gd name="connsiteX1" fmla="*/ 22033 w 22033"/>
              <a:gd name="connsiteY1" fmla="*/ 0 h 14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033" h="143219">
                <a:moveTo>
                  <a:pt x="0" y="143219"/>
                </a:moveTo>
                <a:lnTo>
                  <a:pt x="22033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4" name="Forme libre 23"/>
          <p:cNvSpPr/>
          <p:nvPr/>
        </p:nvSpPr>
        <p:spPr>
          <a:xfrm>
            <a:off x="2060154" y="3745735"/>
            <a:ext cx="132203" cy="121185"/>
          </a:xfrm>
          <a:custGeom>
            <a:avLst/>
            <a:gdLst>
              <a:gd name="connsiteX0" fmla="*/ 0 w 132203"/>
              <a:gd name="connsiteY0" fmla="*/ 0 h 121185"/>
              <a:gd name="connsiteX1" fmla="*/ 132203 w 132203"/>
              <a:gd name="connsiteY1" fmla="*/ 121185 h 121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2203" h="121185">
                <a:moveTo>
                  <a:pt x="0" y="0"/>
                </a:moveTo>
                <a:lnTo>
                  <a:pt x="132203" y="121185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5" name="Forme libre 24"/>
          <p:cNvSpPr/>
          <p:nvPr/>
        </p:nvSpPr>
        <p:spPr>
          <a:xfrm>
            <a:off x="7348251" y="3602516"/>
            <a:ext cx="132202" cy="143219"/>
          </a:xfrm>
          <a:custGeom>
            <a:avLst/>
            <a:gdLst>
              <a:gd name="connsiteX0" fmla="*/ 0 w 132202"/>
              <a:gd name="connsiteY0" fmla="*/ 0 h 143219"/>
              <a:gd name="connsiteX1" fmla="*/ 110168 w 132202"/>
              <a:gd name="connsiteY1" fmla="*/ 143219 h 143219"/>
              <a:gd name="connsiteX2" fmla="*/ 132202 w 132202"/>
              <a:gd name="connsiteY2" fmla="*/ 110168 h 143219"/>
              <a:gd name="connsiteX3" fmla="*/ 77118 w 132202"/>
              <a:gd name="connsiteY3" fmla="*/ 22033 h 143219"/>
              <a:gd name="connsiteX4" fmla="*/ 0 w 132202"/>
              <a:gd name="connsiteY4" fmla="*/ 0 h 14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202" h="143219">
                <a:moveTo>
                  <a:pt x="0" y="0"/>
                </a:moveTo>
                <a:lnTo>
                  <a:pt x="110168" y="143219"/>
                </a:lnTo>
                <a:lnTo>
                  <a:pt x="132202" y="110168"/>
                </a:lnTo>
                <a:lnTo>
                  <a:pt x="77118" y="22033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6" name="Forme libre 25"/>
          <p:cNvSpPr/>
          <p:nvPr/>
        </p:nvSpPr>
        <p:spPr>
          <a:xfrm>
            <a:off x="7238082" y="3338111"/>
            <a:ext cx="352540" cy="132202"/>
          </a:xfrm>
          <a:custGeom>
            <a:avLst/>
            <a:gdLst>
              <a:gd name="connsiteX0" fmla="*/ 352540 w 352540"/>
              <a:gd name="connsiteY0" fmla="*/ 66101 h 132202"/>
              <a:gd name="connsiteX1" fmla="*/ 275422 w 352540"/>
              <a:gd name="connsiteY1" fmla="*/ 121185 h 132202"/>
              <a:gd name="connsiteX2" fmla="*/ 165253 w 352540"/>
              <a:gd name="connsiteY2" fmla="*/ 132202 h 132202"/>
              <a:gd name="connsiteX3" fmla="*/ 55084 w 352540"/>
              <a:gd name="connsiteY3" fmla="*/ 99152 h 132202"/>
              <a:gd name="connsiteX4" fmla="*/ 0 w 352540"/>
              <a:gd name="connsiteY4" fmla="*/ 66101 h 132202"/>
              <a:gd name="connsiteX5" fmla="*/ 242371 w 352540"/>
              <a:gd name="connsiteY5" fmla="*/ 0 h 132202"/>
              <a:gd name="connsiteX6" fmla="*/ 352540 w 352540"/>
              <a:gd name="connsiteY6" fmla="*/ 66101 h 13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540" h="132202">
                <a:moveTo>
                  <a:pt x="352540" y="66101"/>
                </a:moveTo>
                <a:lnTo>
                  <a:pt x="275422" y="121185"/>
                </a:lnTo>
                <a:lnTo>
                  <a:pt x="165253" y="132202"/>
                </a:lnTo>
                <a:lnTo>
                  <a:pt x="55084" y="99152"/>
                </a:lnTo>
                <a:lnTo>
                  <a:pt x="0" y="66101"/>
                </a:lnTo>
                <a:lnTo>
                  <a:pt x="242371" y="0"/>
                </a:lnTo>
                <a:lnTo>
                  <a:pt x="352540" y="6610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7" name="Forme libre 26"/>
          <p:cNvSpPr/>
          <p:nvPr/>
        </p:nvSpPr>
        <p:spPr>
          <a:xfrm>
            <a:off x="7260116" y="3481330"/>
            <a:ext cx="176270" cy="66101"/>
          </a:xfrm>
          <a:custGeom>
            <a:avLst/>
            <a:gdLst>
              <a:gd name="connsiteX0" fmla="*/ 0 w 176270"/>
              <a:gd name="connsiteY0" fmla="*/ 33051 h 66101"/>
              <a:gd name="connsiteX1" fmla="*/ 110168 w 176270"/>
              <a:gd name="connsiteY1" fmla="*/ 66101 h 66101"/>
              <a:gd name="connsiteX2" fmla="*/ 176270 w 176270"/>
              <a:gd name="connsiteY2" fmla="*/ 0 h 66101"/>
              <a:gd name="connsiteX3" fmla="*/ 0 w 176270"/>
              <a:gd name="connsiteY3" fmla="*/ 33051 h 6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270" h="66101">
                <a:moveTo>
                  <a:pt x="0" y="33051"/>
                </a:moveTo>
                <a:lnTo>
                  <a:pt x="110168" y="66101"/>
                </a:lnTo>
                <a:lnTo>
                  <a:pt x="176270" y="0"/>
                </a:lnTo>
                <a:lnTo>
                  <a:pt x="0" y="33051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31" name="Forme libre 30"/>
          <p:cNvSpPr/>
          <p:nvPr/>
        </p:nvSpPr>
        <p:spPr>
          <a:xfrm>
            <a:off x="2049137" y="4351663"/>
            <a:ext cx="5420299" cy="297455"/>
          </a:xfrm>
          <a:custGeom>
            <a:avLst/>
            <a:gdLst>
              <a:gd name="connsiteX0" fmla="*/ 5100810 w 5420299"/>
              <a:gd name="connsiteY0" fmla="*/ 198303 h 297455"/>
              <a:gd name="connsiteX1" fmla="*/ 0 w 5420299"/>
              <a:gd name="connsiteY1" fmla="*/ 231354 h 297455"/>
              <a:gd name="connsiteX2" fmla="*/ 44068 w 5420299"/>
              <a:gd name="connsiteY2" fmla="*/ 297455 h 297455"/>
              <a:gd name="connsiteX3" fmla="*/ 5100810 w 5420299"/>
              <a:gd name="connsiteY3" fmla="*/ 275421 h 297455"/>
              <a:gd name="connsiteX4" fmla="*/ 5420299 w 5420299"/>
              <a:gd name="connsiteY4" fmla="*/ 0 h 297455"/>
              <a:gd name="connsiteX5" fmla="*/ 5100810 w 5420299"/>
              <a:gd name="connsiteY5" fmla="*/ 198303 h 29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20299" h="297455">
                <a:moveTo>
                  <a:pt x="5100810" y="198303"/>
                </a:moveTo>
                <a:lnTo>
                  <a:pt x="0" y="231354"/>
                </a:lnTo>
                <a:lnTo>
                  <a:pt x="44068" y="297455"/>
                </a:lnTo>
                <a:lnTo>
                  <a:pt x="5100810" y="275421"/>
                </a:lnTo>
                <a:lnTo>
                  <a:pt x="5420299" y="0"/>
                </a:lnTo>
                <a:lnTo>
                  <a:pt x="5100810" y="198303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33" name="Forme libre 32"/>
          <p:cNvSpPr/>
          <p:nvPr/>
        </p:nvSpPr>
        <p:spPr>
          <a:xfrm>
            <a:off x="2335576" y="4098275"/>
            <a:ext cx="385590" cy="352539"/>
          </a:xfrm>
          <a:custGeom>
            <a:avLst/>
            <a:gdLst>
              <a:gd name="connsiteX0" fmla="*/ 0 w 385590"/>
              <a:gd name="connsiteY0" fmla="*/ 22033 h 352539"/>
              <a:gd name="connsiteX1" fmla="*/ 363557 w 385590"/>
              <a:gd name="connsiteY1" fmla="*/ 352539 h 352539"/>
              <a:gd name="connsiteX2" fmla="*/ 385590 w 385590"/>
              <a:gd name="connsiteY2" fmla="*/ 308472 h 352539"/>
              <a:gd name="connsiteX3" fmla="*/ 55084 w 385590"/>
              <a:gd name="connsiteY3" fmla="*/ 0 h 352539"/>
              <a:gd name="connsiteX4" fmla="*/ 0 w 385590"/>
              <a:gd name="connsiteY4" fmla="*/ 22033 h 352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590" h="352539">
                <a:moveTo>
                  <a:pt x="0" y="22033"/>
                </a:moveTo>
                <a:lnTo>
                  <a:pt x="363557" y="352539"/>
                </a:lnTo>
                <a:lnTo>
                  <a:pt x="385590" y="308472"/>
                </a:lnTo>
                <a:lnTo>
                  <a:pt x="55084" y="0"/>
                </a:lnTo>
                <a:lnTo>
                  <a:pt x="0" y="22033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34" name="Forme libre 33"/>
          <p:cNvSpPr/>
          <p:nvPr/>
        </p:nvSpPr>
        <p:spPr>
          <a:xfrm rot="16382691">
            <a:off x="2332254" y="4104103"/>
            <a:ext cx="395536" cy="360040"/>
          </a:xfrm>
          <a:custGeom>
            <a:avLst/>
            <a:gdLst>
              <a:gd name="connsiteX0" fmla="*/ 0 w 385590"/>
              <a:gd name="connsiteY0" fmla="*/ 22033 h 352539"/>
              <a:gd name="connsiteX1" fmla="*/ 363557 w 385590"/>
              <a:gd name="connsiteY1" fmla="*/ 352539 h 352539"/>
              <a:gd name="connsiteX2" fmla="*/ 385590 w 385590"/>
              <a:gd name="connsiteY2" fmla="*/ 308472 h 352539"/>
              <a:gd name="connsiteX3" fmla="*/ 55084 w 385590"/>
              <a:gd name="connsiteY3" fmla="*/ 0 h 352539"/>
              <a:gd name="connsiteX4" fmla="*/ 0 w 385590"/>
              <a:gd name="connsiteY4" fmla="*/ 22033 h 352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590" h="352539">
                <a:moveTo>
                  <a:pt x="0" y="22033"/>
                </a:moveTo>
                <a:lnTo>
                  <a:pt x="363557" y="352539"/>
                </a:lnTo>
                <a:lnTo>
                  <a:pt x="385590" y="308472"/>
                </a:lnTo>
                <a:lnTo>
                  <a:pt x="55084" y="0"/>
                </a:lnTo>
                <a:lnTo>
                  <a:pt x="0" y="22033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35" name="Forme libre 34"/>
          <p:cNvSpPr/>
          <p:nvPr/>
        </p:nvSpPr>
        <p:spPr>
          <a:xfrm rot="16453040">
            <a:off x="6441384" y="4034030"/>
            <a:ext cx="385590" cy="352539"/>
          </a:xfrm>
          <a:custGeom>
            <a:avLst/>
            <a:gdLst>
              <a:gd name="connsiteX0" fmla="*/ 0 w 385590"/>
              <a:gd name="connsiteY0" fmla="*/ 22033 h 352539"/>
              <a:gd name="connsiteX1" fmla="*/ 363557 w 385590"/>
              <a:gd name="connsiteY1" fmla="*/ 352539 h 352539"/>
              <a:gd name="connsiteX2" fmla="*/ 385590 w 385590"/>
              <a:gd name="connsiteY2" fmla="*/ 308472 h 352539"/>
              <a:gd name="connsiteX3" fmla="*/ 55084 w 385590"/>
              <a:gd name="connsiteY3" fmla="*/ 0 h 352539"/>
              <a:gd name="connsiteX4" fmla="*/ 0 w 385590"/>
              <a:gd name="connsiteY4" fmla="*/ 22033 h 352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590" h="352539">
                <a:moveTo>
                  <a:pt x="0" y="22033"/>
                </a:moveTo>
                <a:lnTo>
                  <a:pt x="363557" y="352539"/>
                </a:lnTo>
                <a:lnTo>
                  <a:pt x="385590" y="308472"/>
                </a:lnTo>
                <a:lnTo>
                  <a:pt x="55084" y="0"/>
                </a:lnTo>
                <a:lnTo>
                  <a:pt x="0" y="22033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36" name="Forme libre 35"/>
          <p:cNvSpPr/>
          <p:nvPr/>
        </p:nvSpPr>
        <p:spPr>
          <a:xfrm>
            <a:off x="6444208" y="4005064"/>
            <a:ext cx="385590" cy="352539"/>
          </a:xfrm>
          <a:custGeom>
            <a:avLst/>
            <a:gdLst>
              <a:gd name="connsiteX0" fmla="*/ 0 w 385590"/>
              <a:gd name="connsiteY0" fmla="*/ 22033 h 352539"/>
              <a:gd name="connsiteX1" fmla="*/ 363557 w 385590"/>
              <a:gd name="connsiteY1" fmla="*/ 352539 h 352539"/>
              <a:gd name="connsiteX2" fmla="*/ 385590 w 385590"/>
              <a:gd name="connsiteY2" fmla="*/ 308472 h 352539"/>
              <a:gd name="connsiteX3" fmla="*/ 55084 w 385590"/>
              <a:gd name="connsiteY3" fmla="*/ 0 h 352539"/>
              <a:gd name="connsiteX4" fmla="*/ 0 w 385590"/>
              <a:gd name="connsiteY4" fmla="*/ 22033 h 352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590" h="352539">
                <a:moveTo>
                  <a:pt x="0" y="22033"/>
                </a:moveTo>
                <a:lnTo>
                  <a:pt x="363557" y="352539"/>
                </a:lnTo>
                <a:lnTo>
                  <a:pt x="385590" y="308472"/>
                </a:lnTo>
                <a:lnTo>
                  <a:pt x="55084" y="0"/>
                </a:lnTo>
                <a:lnTo>
                  <a:pt x="0" y="22033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40" name="Forme libre 39"/>
          <p:cNvSpPr/>
          <p:nvPr/>
        </p:nvSpPr>
        <p:spPr>
          <a:xfrm>
            <a:off x="3877937" y="3238959"/>
            <a:ext cx="1200839" cy="352540"/>
          </a:xfrm>
          <a:custGeom>
            <a:avLst/>
            <a:gdLst>
              <a:gd name="connsiteX0" fmla="*/ 0 w 1200839"/>
              <a:gd name="connsiteY0" fmla="*/ 352540 h 352540"/>
              <a:gd name="connsiteX1" fmla="*/ 1013552 w 1200839"/>
              <a:gd name="connsiteY1" fmla="*/ 297455 h 352540"/>
              <a:gd name="connsiteX2" fmla="*/ 1145755 w 1200839"/>
              <a:gd name="connsiteY2" fmla="*/ 231354 h 352540"/>
              <a:gd name="connsiteX3" fmla="*/ 1200839 w 1200839"/>
              <a:gd name="connsiteY3" fmla="*/ 99152 h 352540"/>
              <a:gd name="connsiteX4" fmla="*/ 1200839 w 1200839"/>
              <a:gd name="connsiteY4" fmla="*/ 77118 h 352540"/>
              <a:gd name="connsiteX5" fmla="*/ 275422 w 1200839"/>
              <a:gd name="connsiteY5" fmla="*/ 0 h 352540"/>
              <a:gd name="connsiteX6" fmla="*/ 0 w 1200839"/>
              <a:gd name="connsiteY6" fmla="*/ 352540 h 35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0839" h="352540">
                <a:moveTo>
                  <a:pt x="0" y="352540"/>
                </a:moveTo>
                <a:lnTo>
                  <a:pt x="1013552" y="297455"/>
                </a:lnTo>
                <a:lnTo>
                  <a:pt x="1145755" y="231354"/>
                </a:lnTo>
                <a:lnTo>
                  <a:pt x="1200839" y="99152"/>
                </a:lnTo>
                <a:lnTo>
                  <a:pt x="1200839" y="77118"/>
                </a:lnTo>
                <a:lnTo>
                  <a:pt x="275422" y="0"/>
                </a:lnTo>
                <a:lnTo>
                  <a:pt x="0" y="352540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43" name="Forme libre 42"/>
          <p:cNvSpPr/>
          <p:nvPr/>
        </p:nvSpPr>
        <p:spPr>
          <a:xfrm>
            <a:off x="5949108" y="3855904"/>
            <a:ext cx="253388" cy="638978"/>
          </a:xfrm>
          <a:custGeom>
            <a:avLst/>
            <a:gdLst>
              <a:gd name="connsiteX0" fmla="*/ 88135 w 253388"/>
              <a:gd name="connsiteY0" fmla="*/ 638978 h 638978"/>
              <a:gd name="connsiteX1" fmla="*/ 231355 w 253388"/>
              <a:gd name="connsiteY1" fmla="*/ 638978 h 638978"/>
              <a:gd name="connsiteX2" fmla="*/ 187287 w 253388"/>
              <a:gd name="connsiteY2" fmla="*/ 484742 h 638978"/>
              <a:gd name="connsiteX3" fmla="*/ 165253 w 253388"/>
              <a:gd name="connsiteY3" fmla="*/ 319489 h 638978"/>
              <a:gd name="connsiteX4" fmla="*/ 165253 w 253388"/>
              <a:gd name="connsiteY4" fmla="*/ 187286 h 638978"/>
              <a:gd name="connsiteX5" fmla="*/ 187287 w 253388"/>
              <a:gd name="connsiteY5" fmla="*/ 110168 h 638978"/>
              <a:gd name="connsiteX6" fmla="*/ 231355 w 253388"/>
              <a:gd name="connsiteY6" fmla="*/ 55084 h 638978"/>
              <a:gd name="connsiteX7" fmla="*/ 253388 w 253388"/>
              <a:gd name="connsiteY7" fmla="*/ 0 h 638978"/>
              <a:gd name="connsiteX8" fmla="*/ 0 w 253388"/>
              <a:gd name="connsiteY8" fmla="*/ 44067 h 638978"/>
              <a:gd name="connsiteX9" fmla="*/ 88135 w 253388"/>
              <a:gd name="connsiteY9" fmla="*/ 638978 h 638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3388" h="638978">
                <a:moveTo>
                  <a:pt x="88135" y="638978"/>
                </a:moveTo>
                <a:lnTo>
                  <a:pt x="231355" y="638978"/>
                </a:lnTo>
                <a:lnTo>
                  <a:pt x="187287" y="484742"/>
                </a:lnTo>
                <a:lnTo>
                  <a:pt x="165253" y="319489"/>
                </a:lnTo>
                <a:lnTo>
                  <a:pt x="165253" y="187286"/>
                </a:lnTo>
                <a:lnTo>
                  <a:pt x="187287" y="110168"/>
                </a:lnTo>
                <a:lnTo>
                  <a:pt x="231355" y="55084"/>
                </a:lnTo>
                <a:lnTo>
                  <a:pt x="253388" y="0"/>
                </a:lnTo>
                <a:lnTo>
                  <a:pt x="0" y="44067"/>
                </a:lnTo>
                <a:lnTo>
                  <a:pt x="88135" y="638978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</a:t>
            </a:r>
            <a:endParaRPr lang="fr-FR" b="1" i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fr-CA" dirty="0"/>
          </a:p>
        </p:txBody>
      </p:sp>
      <p:sp>
        <p:nvSpPr>
          <p:cNvPr id="46" name="Forme libre 45"/>
          <p:cNvSpPr/>
          <p:nvPr/>
        </p:nvSpPr>
        <p:spPr>
          <a:xfrm>
            <a:off x="7017745" y="3811836"/>
            <a:ext cx="220337" cy="716097"/>
          </a:xfrm>
          <a:custGeom>
            <a:avLst/>
            <a:gdLst>
              <a:gd name="connsiteX0" fmla="*/ 0 w 220337"/>
              <a:gd name="connsiteY0" fmla="*/ 0 h 716097"/>
              <a:gd name="connsiteX1" fmla="*/ 88135 w 220337"/>
              <a:gd name="connsiteY1" fmla="*/ 187287 h 716097"/>
              <a:gd name="connsiteX2" fmla="*/ 110168 w 220337"/>
              <a:gd name="connsiteY2" fmla="*/ 341523 h 716097"/>
              <a:gd name="connsiteX3" fmla="*/ 88135 w 220337"/>
              <a:gd name="connsiteY3" fmla="*/ 616945 h 716097"/>
              <a:gd name="connsiteX4" fmla="*/ 88135 w 220337"/>
              <a:gd name="connsiteY4" fmla="*/ 616945 h 716097"/>
              <a:gd name="connsiteX5" fmla="*/ 55084 w 220337"/>
              <a:gd name="connsiteY5" fmla="*/ 716097 h 716097"/>
              <a:gd name="connsiteX6" fmla="*/ 187286 w 220337"/>
              <a:gd name="connsiteY6" fmla="*/ 694063 h 716097"/>
              <a:gd name="connsiteX7" fmla="*/ 220337 w 220337"/>
              <a:gd name="connsiteY7" fmla="*/ 99152 h 716097"/>
              <a:gd name="connsiteX8" fmla="*/ 0 w 220337"/>
              <a:gd name="connsiteY8" fmla="*/ 0 h 71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337" h="716097">
                <a:moveTo>
                  <a:pt x="0" y="0"/>
                </a:moveTo>
                <a:lnTo>
                  <a:pt x="88135" y="187287"/>
                </a:lnTo>
                <a:lnTo>
                  <a:pt x="110168" y="341523"/>
                </a:lnTo>
                <a:lnTo>
                  <a:pt x="88135" y="616945"/>
                </a:lnTo>
                <a:lnTo>
                  <a:pt x="88135" y="616945"/>
                </a:lnTo>
                <a:lnTo>
                  <a:pt x="55084" y="716097"/>
                </a:lnTo>
                <a:lnTo>
                  <a:pt x="187286" y="694063"/>
                </a:lnTo>
                <a:lnTo>
                  <a:pt x="220337" y="9915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47" name="Forme libre 46"/>
          <p:cNvSpPr/>
          <p:nvPr/>
        </p:nvSpPr>
        <p:spPr>
          <a:xfrm>
            <a:off x="5122843" y="3106757"/>
            <a:ext cx="0" cy="66101"/>
          </a:xfrm>
          <a:custGeom>
            <a:avLst/>
            <a:gdLst>
              <a:gd name="connsiteX0" fmla="*/ 0 w 0"/>
              <a:gd name="connsiteY0" fmla="*/ 66101 h 66101"/>
              <a:gd name="connsiteX1" fmla="*/ 0 w 0"/>
              <a:gd name="connsiteY1" fmla="*/ 0 h 6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6101">
                <a:moveTo>
                  <a:pt x="0" y="66101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48" name="Forme libre 47"/>
          <p:cNvSpPr/>
          <p:nvPr/>
        </p:nvSpPr>
        <p:spPr>
          <a:xfrm>
            <a:off x="7072829" y="4461831"/>
            <a:ext cx="132202" cy="143220"/>
          </a:xfrm>
          <a:custGeom>
            <a:avLst/>
            <a:gdLst>
              <a:gd name="connsiteX0" fmla="*/ 22034 w 132202"/>
              <a:gd name="connsiteY0" fmla="*/ 55085 h 143220"/>
              <a:gd name="connsiteX1" fmla="*/ 0 w 132202"/>
              <a:gd name="connsiteY1" fmla="*/ 143220 h 143220"/>
              <a:gd name="connsiteX2" fmla="*/ 132202 w 132202"/>
              <a:gd name="connsiteY2" fmla="*/ 88135 h 143220"/>
              <a:gd name="connsiteX3" fmla="*/ 132202 w 132202"/>
              <a:gd name="connsiteY3" fmla="*/ 0 h 143220"/>
              <a:gd name="connsiteX4" fmla="*/ 22034 w 132202"/>
              <a:gd name="connsiteY4" fmla="*/ 55085 h 14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202" h="143220">
                <a:moveTo>
                  <a:pt x="22034" y="55085"/>
                </a:moveTo>
                <a:lnTo>
                  <a:pt x="0" y="143220"/>
                </a:lnTo>
                <a:lnTo>
                  <a:pt x="132202" y="88135"/>
                </a:lnTo>
                <a:lnTo>
                  <a:pt x="132202" y="0"/>
                </a:lnTo>
                <a:lnTo>
                  <a:pt x="22034" y="55085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49" name="Rectangle 48"/>
          <p:cNvSpPr/>
          <p:nvPr/>
        </p:nvSpPr>
        <p:spPr>
          <a:xfrm>
            <a:off x="5292080" y="3933056"/>
            <a:ext cx="1048718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05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Agera</a:t>
            </a:r>
            <a:endParaRPr lang="fr-FR" sz="1050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479634" y="2967335"/>
            <a:ext cx="184731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fr-FR" sz="105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195736" y="4221088"/>
            <a:ext cx="648072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2" name="Rectangle 51"/>
          <p:cNvSpPr/>
          <p:nvPr/>
        </p:nvSpPr>
        <p:spPr>
          <a:xfrm>
            <a:off x="2483768" y="3933056"/>
            <a:ext cx="72008" cy="6480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3" name="Rectangle 52"/>
          <p:cNvSpPr/>
          <p:nvPr/>
        </p:nvSpPr>
        <p:spPr>
          <a:xfrm>
            <a:off x="6588224" y="3861048"/>
            <a:ext cx="72008" cy="6480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5" name="Rectangle 54"/>
          <p:cNvSpPr/>
          <p:nvPr/>
        </p:nvSpPr>
        <p:spPr>
          <a:xfrm>
            <a:off x="6300192" y="4149080"/>
            <a:ext cx="648072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</Words>
  <Application>Microsoft Office PowerPoint</Application>
  <PresentationFormat>Affichage à l'écran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Mon auto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auto</dc:title>
  <dc:creator>CSBE</dc:creator>
  <cp:lastModifiedBy>CSBE</cp:lastModifiedBy>
  <cp:revision>8</cp:revision>
  <dcterms:created xsi:type="dcterms:W3CDTF">2018-10-03T18:59:46Z</dcterms:created>
  <dcterms:modified xsi:type="dcterms:W3CDTF">2018-10-03T19:54:40Z</dcterms:modified>
</cp:coreProperties>
</file>