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Julius Robert </a:t>
            </a:r>
            <a:r>
              <a:rPr lang="fr-CA" dirty="0" err="1" smtClean="0"/>
              <a:t>oppenheimer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BY: </a:t>
            </a:r>
            <a:r>
              <a:rPr lang="fr-CA" dirty="0" err="1" smtClean="0"/>
              <a:t>Aymrik</a:t>
            </a:r>
            <a:r>
              <a:rPr lang="fr-CA" dirty="0" smtClean="0"/>
              <a:t> Rodrigue and William </a:t>
            </a:r>
            <a:r>
              <a:rPr lang="fr-CA" dirty="0" err="1" smtClean="0"/>
              <a:t>Latulippe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1277">
            <a:off x="224252" y="759238"/>
            <a:ext cx="3774144" cy="37741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1390955">
            <a:off x="0" y="411599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</a:t>
            </a:r>
            <a:r>
              <a:rPr lang="fr-FR" i="1" dirty="0"/>
              <a:t>I </a:t>
            </a:r>
            <a:r>
              <a:rPr lang="fr-FR" i="1" dirty="0" err="1"/>
              <a:t>need</a:t>
            </a:r>
            <a:r>
              <a:rPr lang="fr-FR" i="1" dirty="0"/>
              <a:t> </a:t>
            </a:r>
            <a:r>
              <a:rPr lang="fr-FR" i="1" dirty="0" err="1"/>
              <a:t>physics</a:t>
            </a:r>
            <a:r>
              <a:rPr lang="fr-FR" i="1" dirty="0"/>
              <a:t> more </a:t>
            </a:r>
            <a:r>
              <a:rPr lang="fr-FR" i="1" dirty="0" err="1"/>
              <a:t>than</a:t>
            </a:r>
            <a:r>
              <a:rPr lang="fr-FR" i="1" dirty="0"/>
              <a:t> </a:t>
            </a:r>
            <a:r>
              <a:rPr lang="fr-FR" i="1" dirty="0" err="1"/>
              <a:t>friends</a:t>
            </a:r>
            <a:r>
              <a:rPr lang="fr-FR" i="1" dirty="0"/>
              <a:t>.</a:t>
            </a:r>
            <a:r>
              <a:rPr lang="fr-FR" dirty="0"/>
              <a:t> » 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 rot="21016662">
            <a:off x="2742862" y="641298"/>
            <a:ext cx="668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</a:t>
            </a:r>
            <a:r>
              <a:rPr lang="fr-FR" i="1" dirty="0" err="1"/>
              <a:t>Oppenheimer's</a:t>
            </a:r>
            <a:r>
              <a:rPr lang="fr-FR" i="1" dirty="0"/>
              <a:t> one and </a:t>
            </a:r>
            <a:r>
              <a:rPr lang="fr-FR" i="1" dirty="0" err="1"/>
              <a:t>only</a:t>
            </a:r>
            <a:r>
              <a:rPr lang="fr-FR" i="1" dirty="0"/>
              <a:t> </a:t>
            </a:r>
            <a:r>
              <a:rPr lang="fr-FR" i="1" dirty="0" err="1"/>
              <a:t>revolutionary</a:t>
            </a:r>
            <a:r>
              <a:rPr lang="fr-FR" i="1" dirty="0"/>
              <a:t> contribution to science</a:t>
            </a:r>
            <a:r>
              <a:rPr lang="fr-FR" dirty="0"/>
              <a:t> »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8983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PRIMARY INFORMATION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 smtClean="0"/>
              <a:t>22 April 1904 - 18 </a:t>
            </a:r>
            <a:r>
              <a:rPr lang="fr-CA" dirty="0" err="1" smtClean="0"/>
              <a:t>february</a:t>
            </a:r>
            <a:r>
              <a:rPr lang="fr-CA" dirty="0" smtClean="0"/>
              <a:t> 1967</a:t>
            </a:r>
          </a:p>
          <a:p>
            <a:r>
              <a:rPr lang="fr-CA" dirty="0" err="1" smtClean="0"/>
              <a:t>haRVARD</a:t>
            </a:r>
            <a:r>
              <a:rPr lang="fr-CA" dirty="0" smtClean="0"/>
              <a:t> </a:t>
            </a:r>
          </a:p>
          <a:p>
            <a:r>
              <a:rPr lang="fr-CA" dirty="0" smtClean="0"/>
              <a:t>Profession : THEORICAL PHYSICAL    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614" y="331331"/>
            <a:ext cx="28479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invention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 smtClean="0"/>
              <a:t>Atomic </a:t>
            </a:r>
            <a:r>
              <a:rPr lang="fr-CA" dirty="0" err="1" smtClean="0"/>
              <a:t>bomb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155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Part of </a:t>
            </a:r>
            <a:r>
              <a:rPr lang="fr-CA" dirty="0" err="1" smtClean="0"/>
              <a:t>is</a:t>
            </a:r>
            <a:r>
              <a:rPr lang="fr-CA" dirty="0" smtClean="0"/>
              <a:t> life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 err="1" smtClean="0"/>
              <a:t>December</a:t>
            </a:r>
            <a:r>
              <a:rPr lang="fr-CA" dirty="0" smtClean="0"/>
              <a:t> 1925</a:t>
            </a:r>
          </a:p>
          <a:p>
            <a:r>
              <a:rPr lang="fr-CA" dirty="0" smtClean="0"/>
              <a:t>Paris 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411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Impact of </a:t>
            </a:r>
            <a:r>
              <a:rPr lang="fr-CA" dirty="0" err="1" smtClean="0"/>
              <a:t>this</a:t>
            </a:r>
            <a:r>
              <a:rPr lang="fr-CA" dirty="0" smtClean="0"/>
              <a:t> </a:t>
            </a:r>
            <a:r>
              <a:rPr lang="fr-CA" dirty="0" err="1" smtClean="0"/>
              <a:t>creator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 smtClean="0"/>
              <a:t>Atomic  </a:t>
            </a:r>
            <a:r>
              <a:rPr lang="fr-CA" dirty="0" err="1" smtClean="0"/>
              <a:t>bomb</a:t>
            </a:r>
            <a:r>
              <a:rPr lang="fr-CA" dirty="0" smtClean="0"/>
              <a:t> and </a:t>
            </a:r>
            <a:r>
              <a:rPr lang="fr-CA" dirty="0" err="1" smtClean="0"/>
              <a:t>war</a:t>
            </a:r>
            <a:endParaRPr lang="fr-C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73" y="1935804"/>
            <a:ext cx="6170745" cy="28568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924" y="3946438"/>
            <a:ext cx="2313914" cy="23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07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86</TotalTime>
  <Words>45</Words>
  <Application>Microsoft Office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Impact</vt:lpstr>
      <vt:lpstr>Grand événement</vt:lpstr>
      <vt:lpstr>Julius Robert oppenheimer</vt:lpstr>
      <vt:lpstr>PRIMARY INFORMATION</vt:lpstr>
      <vt:lpstr>invention</vt:lpstr>
      <vt:lpstr>Part of is life</vt:lpstr>
      <vt:lpstr>The Impact of this creator</vt:lpstr>
    </vt:vector>
  </TitlesOfParts>
  <Company>CSBE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Julius Robert oppenheimer</dc:title>
  <dc:creator>CSBE</dc:creator>
  <cp:lastModifiedBy>Client</cp:lastModifiedBy>
  <cp:revision>9</cp:revision>
  <dcterms:created xsi:type="dcterms:W3CDTF">2019-04-24T13:20:35Z</dcterms:created>
  <dcterms:modified xsi:type="dcterms:W3CDTF">2019-04-29T22:46:01Z</dcterms:modified>
</cp:coreProperties>
</file>