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924A5-401E-43D4-8A2C-DEEBCF90F912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EF3C8-60EC-4367-A798-C0B287C6150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924A5-401E-43D4-8A2C-DEEBCF90F912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EF3C8-60EC-4367-A798-C0B287C6150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924A5-401E-43D4-8A2C-DEEBCF90F912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EF3C8-60EC-4367-A798-C0B287C6150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924A5-401E-43D4-8A2C-DEEBCF90F912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EF3C8-60EC-4367-A798-C0B287C6150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924A5-401E-43D4-8A2C-DEEBCF90F912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EF3C8-60EC-4367-A798-C0B287C6150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924A5-401E-43D4-8A2C-DEEBCF90F912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EF3C8-60EC-4367-A798-C0B287C6150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924A5-401E-43D4-8A2C-DEEBCF90F912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EF3C8-60EC-4367-A798-C0B287C6150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924A5-401E-43D4-8A2C-DEEBCF90F912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EF3C8-60EC-4367-A798-C0B287C6150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924A5-401E-43D4-8A2C-DEEBCF90F912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EF3C8-60EC-4367-A798-C0B287C6150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924A5-401E-43D4-8A2C-DEEBCF90F912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EF3C8-60EC-4367-A798-C0B287C6150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924A5-401E-43D4-8A2C-DEEBCF90F912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EF3C8-60EC-4367-A798-C0B287C6150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5924A5-401E-43D4-8A2C-DEEBCF90F912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EF3C8-60EC-4367-A798-C0B287C6150A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	Changement de phases fait par Antoine L</a:t>
            </a:r>
            <a:endParaRPr lang="fr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75656" y="3501008"/>
            <a:ext cx="1368152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Nuage 4"/>
          <p:cNvSpPr/>
          <p:nvPr/>
        </p:nvSpPr>
        <p:spPr>
          <a:xfrm>
            <a:off x="2267744" y="260648"/>
            <a:ext cx="3816424" cy="18002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Cylindre 5"/>
          <p:cNvSpPr/>
          <p:nvPr/>
        </p:nvSpPr>
        <p:spPr>
          <a:xfrm>
            <a:off x="6300192" y="3212976"/>
            <a:ext cx="936104" cy="194421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8" name="Connecteur droit avec flèche 7"/>
          <p:cNvCxnSpPr/>
          <p:nvPr/>
        </p:nvCxnSpPr>
        <p:spPr>
          <a:xfrm flipV="1">
            <a:off x="1619672" y="2060848"/>
            <a:ext cx="792088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>
            <a:off x="6372200" y="1412776"/>
            <a:ext cx="936104" cy="1440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 flipH="1">
            <a:off x="3419872" y="4941168"/>
            <a:ext cx="22322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>
            <a:off x="3491880" y="3861048"/>
            <a:ext cx="20882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 flipH="1">
            <a:off x="2699792" y="2132856"/>
            <a:ext cx="936104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 flipH="1" flipV="1">
            <a:off x="5220072" y="1916832"/>
            <a:ext cx="1080120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ZoneTexte 20"/>
          <p:cNvSpPr txBox="1"/>
          <p:nvPr/>
        </p:nvSpPr>
        <p:spPr>
          <a:xfrm>
            <a:off x="3779912" y="980728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Gazeux</a:t>
            </a:r>
            <a:endParaRPr lang="fr-CA" dirty="0"/>
          </a:p>
        </p:txBody>
      </p:sp>
      <p:sp>
        <p:nvSpPr>
          <p:cNvPr id="22" name="ZoneTexte 21"/>
          <p:cNvSpPr txBox="1"/>
          <p:nvPr/>
        </p:nvSpPr>
        <p:spPr>
          <a:xfrm>
            <a:off x="1691680" y="422108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Solide</a:t>
            </a:r>
            <a:endParaRPr lang="fr-CA" dirty="0"/>
          </a:p>
        </p:txBody>
      </p:sp>
      <p:sp>
        <p:nvSpPr>
          <p:cNvPr id="23" name="ZoneTexte 22"/>
          <p:cNvSpPr txBox="1"/>
          <p:nvPr/>
        </p:nvSpPr>
        <p:spPr>
          <a:xfrm>
            <a:off x="6300192" y="364502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Liquide</a:t>
            </a:r>
            <a:endParaRPr lang="fr-CA" dirty="0"/>
          </a:p>
        </p:txBody>
      </p:sp>
      <p:sp>
        <p:nvSpPr>
          <p:cNvPr id="30" name="ZoneTexte 29"/>
          <p:cNvSpPr txBox="1"/>
          <p:nvPr/>
        </p:nvSpPr>
        <p:spPr>
          <a:xfrm rot="17896835">
            <a:off x="747086" y="2226592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Condensation</a:t>
            </a:r>
          </a:p>
          <a:p>
            <a:r>
              <a:rPr lang="fr-CA" dirty="0" smtClean="0"/>
              <a:t>Solide</a:t>
            </a:r>
            <a:endParaRPr lang="fr-CA" dirty="0"/>
          </a:p>
        </p:txBody>
      </p:sp>
      <p:sp>
        <p:nvSpPr>
          <p:cNvPr id="31" name="ZoneTexte 30"/>
          <p:cNvSpPr txBox="1"/>
          <p:nvPr/>
        </p:nvSpPr>
        <p:spPr>
          <a:xfrm rot="3800356">
            <a:off x="6322239" y="1728587"/>
            <a:ext cx="25325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Condensation</a:t>
            </a:r>
          </a:p>
          <a:p>
            <a:r>
              <a:rPr lang="fr-CA" dirty="0" smtClean="0"/>
              <a:t>Liquide</a:t>
            </a:r>
          </a:p>
          <a:p>
            <a:endParaRPr lang="fr-CA" dirty="0"/>
          </a:p>
        </p:txBody>
      </p:sp>
      <p:sp>
        <p:nvSpPr>
          <p:cNvPr id="32" name="ZoneTexte 31"/>
          <p:cNvSpPr txBox="1"/>
          <p:nvPr/>
        </p:nvSpPr>
        <p:spPr>
          <a:xfrm>
            <a:off x="3779912" y="5229200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Fusion</a:t>
            </a:r>
          </a:p>
        </p:txBody>
      </p:sp>
      <p:sp>
        <p:nvSpPr>
          <p:cNvPr id="33" name="ZoneTexte 32"/>
          <p:cNvSpPr txBox="1"/>
          <p:nvPr/>
        </p:nvSpPr>
        <p:spPr>
          <a:xfrm>
            <a:off x="3779912" y="3501008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Solidification</a:t>
            </a:r>
          </a:p>
        </p:txBody>
      </p:sp>
      <p:sp>
        <p:nvSpPr>
          <p:cNvPr id="36" name="ZoneTexte 35"/>
          <p:cNvSpPr txBox="1"/>
          <p:nvPr/>
        </p:nvSpPr>
        <p:spPr>
          <a:xfrm rot="2886430">
            <a:off x="4794924" y="2619692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err="1" smtClean="0"/>
              <a:t>Vaporation</a:t>
            </a:r>
            <a:endParaRPr lang="fr-CA" dirty="0" smtClean="0"/>
          </a:p>
        </p:txBody>
      </p:sp>
      <p:sp>
        <p:nvSpPr>
          <p:cNvPr id="37" name="ZoneTexte 36"/>
          <p:cNvSpPr txBox="1"/>
          <p:nvPr/>
        </p:nvSpPr>
        <p:spPr>
          <a:xfrm rot="18230769">
            <a:off x="2921252" y="2689645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CA" dirty="0" smtClean="0"/>
          </a:p>
          <a:p>
            <a:r>
              <a:rPr lang="fr-CA" dirty="0" smtClean="0"/>
              <a:t>Sublimation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11</Words>
  <Application>Microsoft Office PowerPoint</Application>
  <PresentationFormat>Affichage à l'écran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 Changement de phases fait par Antoine L</vt:lpstr>
      <vt:lpstr>Diapositive 2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Changement de phases fait par Antoine L</dc:title>
  <dc:creator>CSBE</dc:creator>
  <cp:lastModifiedBy>CSBE</cp:lastModifiedBy>
  <cp:revision>3</cp:revision>
  <dcterms:created xsi:type="dcterms:W3CDTF">2019-04-08T18:59:00Z</dcterms:created>
  <dcterms:modified xsi:type="dcterms:W3CDTF">2019-04-08T19:11:05Z</dcterms:modified>
</cp:coreProperties>
</file>