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60AA9-3E8C-4147-B858-1FA61E904F2E}" type="datetimeFigureOut">
              <a:rPr lang="fr-CA" smtClean="0"/>
              <a:pPr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AB815-EC77-4EA8-B58F-34F2F2CFE0F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Py5G--erdAhVimeAKHQuJCr8QjRx6BAgBEAU&amp;url=http%3A%2F%2Ftva.canoe.ca%2Femissions%2Facademiesecrete%2Fascyclopedie%2F8727&amp;psig=AOvVaw2tkZ3MUi_2WYz6L0HIxixc&amp;ust=15386793735396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2ahUKEwiEq4v4hOvdAhUBn-AKHffvDyEQjRx6BAgBEAU&amp;url=http%3A%2F%2Fwww.asc-csa.gc.ca%2Ffra%2Fastronomie%2Fauroramax%2Fobserver-trucs.asp&amp;psig=AOvVaw2TzIpL7VHqGb7TlJ_BjoV9&amp;ust=15386824479343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fr-CA" dirty="0" smtClean="0"/>
              <a:t>Phénomène observable la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smtClean="0"/>
              <a:t>Fait par: Alexis Jacques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Etoile filante</a:t>
            </a:r>
            <a:endParaRPr lang="fr-CA" dirty="0"/>
          </a:p>
        </p:txBody>
      </p:sp>
      <p:pic>
        <p:nvPicPr>
          <p:cNvPr id="5124" name="Picture 4" descr="Résultats de recherche d'images pour « etoil filan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8436057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Aurore boréal</a:t>
            </a:r>
            <a:endParaRPr lang="fr-CA" dirty="0"/>
          </a:p>
        </p:txBody>
      </p:sp>
      <p:pic>
        <p:nvPicPr>
          <p:cNvPr id="4098" name="Picture 2" descr="Résultats de recherche d'images pour « AURORE BOREAL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556792"/>
            <a:ext cx="7020778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province</a:t>
            </a:r>
            <a:endParaRPr lang="fr-CA" dirty="0"/>
          </a:p>
        </p:txBody>
      </p:sp>
      <p:pic>
        <p:nvPicPr>
          <p:cNvPr id="4" name="Espace réservé du contenu 3" descr="queb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065" y="1600200"/>
            <a:ext cx="7273869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MRC</a:t>
            </a:r>
            <a:endParaRPr lang="fr-CA" dirty="0"/>
          </a:p>
        </p:txBody>
      </p:sp>
      <p:pic>
        <p:nvPicPr>
          <p:cNvPr id="4" name="Espace réservé du contenu 3" descr="mr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775" y="1981994"/>
            <a:ext cx="3600450" cy="37623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localité</a:t>
            </a:r>
            <a:endParaRPr lang="fr-CA" dirty="0"/>
          </a:p>
        </p:txBody>
      </p:sp>
      <p:pic>
        <p:nvPicPr>
          <p:cNvPr id="4" name="Espace réservé du contenu 3" descr="loac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4553" y="1600200"/>
            <a:ext cx="6394893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</Words>
  <Application>Microsoft Office PowerPoint</Application>
  <PresentationFormat>Affichage à l'écran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 observable la nuit</vt:lpstr>
      <vt:lpstr>Etoile filante</vt:lpstr>
      <vt:lpstr>Aurore boréal</vt:lpstr>
      <vt:lpstr>province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 observable la nuit</dc:title>
  <dc:creator>CSBE</dc:creator>
  <cp:lastModifiedBy>CSBE</cp:lastModifiedBy>
  <cp:revision>7</cp:revision>
  <dcterms:created xsi:type="dcterms:W3CDTF">2018-09-28T17:44:17Z</dcterms:created>
  <dcterms:modified xsi:type="dcterms:W3CDTF">2018-10-03T19:51:45Z</dcterms:modified>
</cp:coreProperties>
</file>