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FF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E2E1-7F08-44A7-B171-4EC0FF03A1E4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0A2-A31B-4745-BA03-8AB90968B4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E2E1-7F08-44A7-B171-4EC0FF03A1E4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0A2-A31B-4745-BA03-8AB90968B4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E2E1-7F08-44A7-B171-4EC0FF03A1E4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0A2-A31B-4745-BA03-8AB90968B4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E2E1-7F08-44A7-B171-4EC0FF03A1E4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0A2-A31B-4745-BA03-8AB90968B4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E2E1-7F08-44A7-B171-4EC0FF03A1E4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0A2-A31B-4745-BA03-8AB90968B4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E2E1-7F08-44A7-B171-4EC0FF03A1E4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0A2-A31B-4745-BA03-8AB90968B4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E2E1-7F08-44A7-B171-4EC0FF03A1E4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0A2-A31B-4745-BA03-8AB90968B4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E2E1-7F08-44A7-B171-4EC0FF03A1E4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0A2-A31B-4745-BA03-8AB90968B4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E2E1-7F08-44A7-B171-4EC0FF03A1E4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0A2-A31B-4745-BA03-8AB90968B4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E2E1-7F08-44A7-B171-4EC0FF03A1E4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0A2-A31B-4745-BA03-8AB90968B4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E2E1-7F08-44A7-B171-4EC0FF03A1E4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0A2-A31B-4745-BA03-8AB90968B4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E2E1-7F08-44A7-B171-4EC0FF03A1E4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F90A2-A31B-4745-BA03-8AB90968B4A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a/url?sa=i&amp;rct=j&amp;q=&amp;esrc=s&amp;source=images&amp;cd=&amp;cad=rja&amp;uact=8&amp;ved=0ahUKEwjowPTa8a7WAhVeHGMKHSpqB58QjRwIBw&amp;url=http%3A%2F%2Fbrittwd.com%2Ffashion%2Fwhy-you-should-shop-amazon-for-clothing&amp;psig=AFQjCNH95vZpUobvSE5tjqp3dKhQNPNltg&amp;ust=15058293654038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1619672" y="3861048"/>
            <a:ext cx="108012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6372200" y="3789040"/>
            <a:ext cx="108012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1763688" y="4005064"/>
            <a:ext cx="792088" cy="720080"/>
          </a:xfrm>
          <a:prstGeom prst="ellipse">
            <a:avLst/>
          </a:prstGeom>
          <a:solidFill>
            <a:schemeClr val="tx1"/>
          </a:solidFill>
          <a:ln>
            <a:solidFill>
              <a:srgbClr val="15F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6516216" y="3933056"/>
            <a:ext cx="792088" cy="720080"/>
          </a:xfrm>
          <a:prstGeom prst="ellipse">
            <a:avLst/>
          </a:prstGeom>
          <a:solidFill>
            <a:schemeClr val="tx1"/>
          </a:solidFill>
          <a:ln>
            <a:solidFill>
              <a:srgbClr val="15F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 rot="16723752">
            <a:off x="336277" y="3409752"/>
            <a:ext cx="947118" cy="825134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 rot="21412547">
            <a:off x="1264003" y="3412316"/>
            <a:ext cx="4680520" cy="28803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 rot="17401722">
            <a:off x="1032317" y="3821449"/>
            <a:ext cx="639872" cy="484979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 rot="21440265">
            <a:off x="2862089" y="3649477"/>
            <a:ext cx="3312368" cy="86409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 rot="531633">
            <a:off x="6549411" y="3209711"/>
            <a:ext cx="1872208" cy="57606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 rot="20934039">
            <a:off x="7551748" y="3763966"/>
            <a:ext cx="773565" cy="3600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5652120" y="3212976"/>
            <a:ext cx="2160240" cy="50405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 rot="13285600">
            <a:off x="7211335" y="3574540"/>
            <a:ext cx="576064" cy="3600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 rot="19049636">
            <a:off x="5914084" y="3576307"/>
            <a:ext cx="576064" cy="3600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 rot="2552239">
            <a:off x="2457668" y="3720372"/>
            <a:ext cx="576064" cy="3600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 rot="19935342">
            <a:off x="1233565" y="3576305"/>
            <a:ext cx="576064" cy="3600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4283968" y="2708920"/>
            <a:ext cx="1800200" cy="720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 rot="1057273">
            <a:off x="5873772" y="2813374"/>
            <a:ext cx="740288" cy="32381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 rot="1299811">
            <a:off x="6005682" y="2876618"/>
            <a:ext cx="936104" cy="14401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 rot="19149017">
            <a:off x="2720126" y="3288886"/>
            <a:ext cx="1800200" cy="720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1262171" y="3501008"/>
            <a:ext cx="1800200" cy="5738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 rot="320942">
            <a:off x="1792646" y="3177327"/>
            <a:ext cx="752784" cy="2571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Lune 28"/>
          <p:cNvSpPr/>
          <p:nvPr/>
        </p:nvSpPr>
        <p:spPr>
          <a:xfrm rot="5400000">
            <a:off x="1835696" y="3140968"/>
            <a:ext cx="576064" cy="1584176"/>
          </a:xfrm>
          <a:prstGeom prst="mo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Lune 29"/>
          <p:cNvSpPr/>
          <p:nvPr/>
        </p:nvSpPr>
        <p:spPr>
          <a:xfrm rot="5400000">
            <a:off x="6588224" y="3068960"/>
            <a:ext cx="576064" cy="1584176"/>
          </a:xfrm>
          <a:prstGeom prst="mo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/>
          <p:cNvSpPr/>
          <p:nvPr/>
        </p:nvSpPr>
        <p:spPr>
          <a:xfrm rot="955721">
            <a:off x="5648939" y="2835892"/>
            <a:ext cx="1015364" cy="64363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Bande diagonale 32"/>
          <p:cNvSpPr/>
          <p:nvPr/>
        </p:nvSpPr>
        <p:spPr>
          <a:xfrm rot="20697899">
            <a:off x="5747776" y="2871223"/>
            <a:ext cx="288032" cy="360040"/>
          </a:xfrm>
          <a:prstGeom prst="diagStripe">
            <a:avLst/>
          </a:prstGeom>
          <a:solidFill>
            <a:srgbClr val="15FF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34" name="Bande diagonale 33"/>
          <p:cNvSpPr/>
          <p:nvPr/>
        </p:nvSpPr>
        <p:spPr>
          <a:xfrm rot="20697899">
            <a:off x="5981920" y="2884134"/>
            <a:ext cx="288032" cy="360040"/>
          </a:xfrm>
          <a:prstGeom prst="diagStripe">
            <a:avLst/>
          </a:prstGeom>
          <a:solidFill>
            <a:srgbClr val="15FF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59632" y="3429000"/>
            <a:ext cx="2232248" cy="14401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Rectangle à coins arrondis 35"/>
          <p:cNvSpPr/>
          <p:nvPr/>
        </p:nvSpPr>
        <p:spPr>
          <a:xfrm rot="1054983">
            <a:off x="6001279" y="2914019"/>
            <a:ext cx="1368152" cy="66447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Rectangle à coins arrondis 36"/>
          <p:cNvSpPr/>
          <p:nvPr/>
        </p:nvSpPr>
        <p:spPr>
          <a:xfrm>
            <a:off x="6804248" y="3068960"/>
            <a:ext cx="432048" cy="144016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Rectangle à coins arrondis 37"/>
          <p:cNvSpPr/>
          <p:nvPr/>
        </p:nvSpPr>
        <p:spPr>
          <a:xfrm rot="663716">
            <a:off x="7212033" y="3180802"/>
            <a:ext cx="1179247" cy="138714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Rectangle 38"/>
          <p:cNvSpPr/>
          <p:nvPr/>
        </p:nvSpPr>
        <p:spPr>
          <a:xfrm rot="1092412">
            <a:off x="7797586" y="2074538"/>
            <a:ext cx="301799" cy="1336569"/>
          </a:xfrm>
          <a:prstGeom prst="rect">
            <a:avLst/>
          </a:prstGeom>
          <a:solidFill>
            <a:srgbClr val="15FF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35" name="Picture 11" descr="C:\Users\eleve\Desktop\Sans titre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03834">
            <a:off x="3053158" y="3259744"/>
            <a:ext cx="4011084" cy="1255896"/>
          </a:xfrm>
          <a:prstGeom prst="rect">
            <a:avLst/>
          </a:prstGeom>
          <a:noFill/>
        </p:spPr>
      </p:pic>
      <p:sp>
        <p:nvSpPr>
          <p:cNvPr id="46" name="ZoneTexte 45"/>
          <p:cNvSpPr txBox="1"/>
          <p:nvPr/>
        </p:nvSpPr>
        <p:spPr>
          <a:xfrm>
            <a:off x="3923928" y="3573016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0" dirty="0" smtClean="0">
                <a:solidFill>
                  <a:srgbClr val="15FFA0"/>
                </a:solidFill>
              </a:rPr>
              <a:t>115</a:t>
            </a:r>
            <a:endParaRPr lang="fr-CA" sz="6000" dirty="0">
              <a:solidFill>
                <a:srgbClr val="15FFA0"/>
              </a:solidFill>
            </a:endParaRPr>
          </a:p>
        </p:txBody>
      </p:sp>
      <p:pic>
        <p:nvPicPr>
          <p:cNvPr id="1037" name="Picture 13" descr="C:\Users\eleve\Desktop\Sans titre 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75936">
            <a:off x="734748" y="3413552"/>
            <a:ext cx="1296144" cy="626613"/>
          </a:xfrm>
          <a:prstGeom prst="rect">
            <a:avLst/>
          </a:prstGeom>
          <a:noFill/>
        </p:spPr>
      </p:pic>
      <p:pic>
        <p:nvPicPr>
          <p:cNvPr id="1039" name="Picture 15" descr="Résultats de recherche d'images pour « amazon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3140968"/>
            <a:ext cx="1656184" cy="1241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6</cp:revision>
  <dcterms:created xsi:type="dcterms:W3CDTF">2017-09-18T13:00:21Z</dcterms:created>
  <dcterms:modified xsi:type="dcterms:W3CDTF">2017-09-18T13:57:41Z</dcterms:modified>
</cp:coreProperties>
</file>