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A063-C7DA-48CE-88C0-CA11D2EE4BBC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CFAC-37BB-4146-9BC3-F324022A62D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A063-C7DA-48CE-88C0-CA11D2EE4BBC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CFAC-37BB-4146-9BC3-F324022A62D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A063-C7DA-48CE-88C0-CA11D2EE4BBC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CFAC-37BB-4146-9BC3-F324022A62D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A063-C7DA-48CE-88C0-CA11D2EE4BBC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CFAC-37BB-4146-9BC3-F324022A62D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A063-C7DA-48CE-88C0-CA11D2EE4BBC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CFAC-37BB-4146-9BC3-F324022A62D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A063-C7DA-48CE-88C0-CA11D2EE4BBC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CFAC-37BB-4146-9BC3-F324022A62D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A063-C7DA-48CE-88C0-CA11D2EE4BBC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CFAC-37BB-4146-9BC3-F324022A62D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A063-C7DA-48CE-88C0-CA11D2EE4BBC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CFAC-37BB-4146-9BC3-F324022A62D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A063-C7DA-48CE-88C0-CA11D2EE4BBC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CFAC-37BB-4146-9BC3-F324022A62D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A063-C7DA-48CE-88C0-CA11D2EE4BBC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CFAC-37BB-4146-9BC3-F324022A62D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A063-C7DA-48CE-88C0-CA11D2EE4BBC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CFAC-37BB-4146-9BC3-F324022A62D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3A063-C7DA-48CE-88C0-CA11D2EE4BBC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1CFAC-37BB-4146-9BC3-F324022A62D5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B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I </a:t>
            </a:r>
            <a:r>
              <a:rPr lang="fr-CA" dirty="0" err="1" smtClean="0"/>
              <a:t>nfection</a:t>
            </a:r>
            <a:endParaRPr lang="fr-CA" dirty="0" smtClean="0"/>
          </a:p>
          <a:p>
            <a:r>
              <a:rPr lang="fr-CA" dirty="0" smtClean="0"/>
              <a:t>T </a:t>
            </a:r>
            <a:r>
              <a:rPr lang="fr-CA" dirty="0" err="1" smtClean="0"/>
              <a:t>rasmisible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herpes </a:t>
            </a:r>
            <a:endParaRPr lang="fr-CA" dirty="0"/>
          </a:p>
          <a:p>
            <a:r>
              <a:rPr lang="fr-CA" dirty="0"/>
              <a:t>Autre nom: </a:t>
            </a:r>
            <a:r>
              <a:rPr lang="fr-CA" dirty="0" smtClean="0"/>
              <a:t>feux sauvage</a:t>
            </a:r>
            <a:endParaRPr lang="fr-CA" dirty="0"/>
          </a:p>
          <a:p>
            <a:r>
              <a:rPr lang="fr-CA" dirty="0"/>
              <a:t>Nom scientifique:</a:t>
            </a:r>
          </a:p>
          <a:p>
            <a:r>
              <a:rPr lang="fr-CA" dirty="0"/>
              <a:t>Type </a:t>
            </a:r>
            <a:r>
              <a:rPr lang="fr-CA" dirty="0" smtClean="0"/>
              <a:t>d’</a:t>
            </a:r>
            <a:r>
              <a:rPr lang="fr-CA" dirty="0" err="1" smtClean="0"/>
              <a:t>organisme:virus</a:t>
            </a:r>
            <a:endParaRPr lang="fr-CA" dirty="0"/>
          </a:p>
          <a:p>
            <a:r>
              <a:rPr lang="fr-CA" dirty="0" err="1" smtClean="0"/>
              <a:t>Traitement:aucun</a:t>
            </a:r>
            <a:endParaRPr lang="fr-CA" dirty="0"/>
          </a:p>
          <a:p>
            <a:r>
              <a:rPr lang="fr-CA" dirty="0" err="1" smtClean="0"/>
              <a:t>Symptome:croute</a:t>
            </a:r>
            <a:endParaRPr lang="fr-CA" dirty="0"/>
          </a:p>
          <a:p>
            <a:r>
              <a:rPr lang="fr-CA" dirty="0"/>
              <a:t>photo</a:t>
            </a:r>
          </a:p>
          <a:p>
            <a:endParaRPr lang="fr-CA" dirty="0"/>
          </a:p>
        </p:txBody>
      </p:sp>
      <p:pic>
        <p:nvPicPr>
          <p:cNvPr id="4" name="Image 3" descr="amilelik_d7f26c3b-8054-40cd-88c0-d526fcf6b791_3_89168712-99E1-49C5-93D1-177FF99E0561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933056"/>
            <a:ext cx="272415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Nom:morpion</a:t>
            </a:r>
            <a:endParaRPr lang="fr-CA" dirty="0" smtClean="0"/>
          </a:p>
          <a:p>
            <a:r>
              <a:rPr lang="fr-CA" dirty="0" smtClean="0"/>
              <a:t>Autre </a:t>
            </a:r>
            <a:r>
              <a:rPr lang="fr-CA" dirty="0" err="1" smtClean="0"/>
              <a:t>nom:poux</a:t>
            </a:r>
            <a:r>
              <a:rPr lang="fr-CA" dirty="0" smtClean="0"/>
              <a:t> de pubis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pthirus</a:t>
            </a:r>
            <a:r>
              <a:rPr lang="fr-CA" dirty="0" smtClean="0"/>
              <a:t> pubis</a:t>
            </a:r>
          </a:p>
          <a:p>
            <a:r>
              <a:rPr lang="fr-CA" dirty="0" smtClean="0"/>
              <a:t>Type d’organisme: parasite</a:t>
            </a:r>
          </a:p>
          <a:p>
            <a:r>
              <a:rPr lang="fr-CA" dirty="0" err="1" smtClean="0"/>
              <a:t>symptome</a:t>
            </a:r>
            <a:r>
              <a:rPr lang="fr-CA" dirty="0" smtClean="0"/>
              <a:t>.:gratte</a:t>
            </a:r>
          </a:p>
          <a:p>
            <a:r>
              <a:rPr lang="fr-CA" dirty="0" err="1" smtClean="0"/>
              <a:t>Traitement:peine</a:t>
            </a:r>
            <a:endParaRPr lang="fr-CA" dirty="0" smtClean="0"/>
          </a:p>
          <a:p>
            <a:r>
              <a:rPr lang="fr-CA" dirty="0" smtClean="0"/>
              <a:t>photo</a:t>
            </a:r>
            <a:endParaRPr lang="fr-CA" dirty="0"/>
          </a:p>
        </p:txBody>
      </p:sp>
      <p:pic>
        <p:nvPicPr>
          <p:cNvPr id="4" name="Image 3" descr="morp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861048"/>
            <a:ext cx="2905125" cy="19526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Nom: chlamydia</a:t>
            </a:r>
          </a:p>
          <a:p>
            <a:r>
              <a:rPr lang="fr-CA" dirty="0" smtClean="0"/>
              <a:t>Autre nom: </a:t>
            </a:r>
            <a:r>
              <a:rPr lang="fr-CA" dirty="0" err="1" smtClean="0"/>
              <a:t>chlam</a:t>
            </a:r>
            <a:endParaRPr lang="fr-CA" dirty="0" smtClean="0"/>
          </a:p>
          <a:p>
            <a:r>
              <a:rPr lang="fr-CA" dirty="0" smtClean="0"/>
              <a:t>Nom scientifique: </a:t>
            </a:r>
            <a:r>
              <a:rPr lang="fr-CA" dirty="0" smtClean="0"/>
              <a:t>Chlamydia </a:t>
            </a:r>
            <a:r>
              <a:rPr lang="fr-CA" dirty="0" err="1" smtClean="0"/>
              <a:t>trachomatis</a:t>
            </a:r>
            <a:endParaRPr lang="fr-CA" dirty="0" smtClean="0"/>
          </a:p>
          <a:p>
            <a:r>
              <a:rPr lang="fr-CA" dirty="0" smtClean="0"/>
              <a:t>Type d’organisme: bactérie</a:t>
            </a:r>
          </a:p>
          <a:p>
            <a:r>
              <a:rPr lang="fr-CA" dirty="0" smtClean="0"/>
              <a:t>Traitement: anti biotique</a:t>
            </a:r>
          </a:p>
          <a:p>
            <a:r>
              <a:rPr lang="fr-CA" dirty="0" err="1" smtClean="0"/>
              <a:t>Symptome</a:t>
            </a:r>
            <a:r>
              <a:rPr lang="fr-CA" dirty="0" smtClean="0"/>
              <a:t>: écoulement anormale</a:t>
            </a:r>
          </a:p>
          <a:p>
            <a:r>
              <a:rPr lang="fr-CA" dirty="0" smtClean="0"/>
              <a:t>photo</a:t>
            </a:r>
          </a:p>
          <a:p>
            <a:pPr>
              <a:buNone/>
            </a:pPr>
            <a:r>
              <a:rPr lang="fr-CA" dirty="0"/>
              <a:t> 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4" name="Image 3" descr="chlamydia-sur-le-penis-1024x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221088"/>
            <a:ext cx="2348880" cy="23488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467544" y="1628800"/>
            <a:ext cx="63904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200" dirty="0" smtClean="0"/>
              <a:t>Nom: gonorrhée</a:t>
            </a:r>
          </a:p>
          <a:p>
            <a:r>
              <a:rPr lang="fr-CA" sz="3200" dirty="0" smtClean="0"/>
              <a:t>Autre nom: chaude pisse</a:t>
            </a:r>
          </a:p>
          <a:p>
            <a:r>
              <a:rPr lang="fr-CA" sz="3200" dirty="0" smtClean="0"/>
              <a:t>Nom scientifique: </a:t>
            </a:r>
            <a:r>
              <a:rPr lang="fr-CA" sz="3200" dirty="0" err="1" smtClean="0"/>
              <a:t>neisseria</a:t>
            </a:r>
            <a:r>
              <a:rPr lang="fr-CA" sz="3200" dirty="0" smtClean="0"/>
              <a:t> </a:t>
            </a:r>
            <a:r>
              <a:rPr lang="fr-CA" sz="3200" dirty="0" err="1" smtClean="0"/>
              <a:t>gonorrhoeae</a:t>
            </a:r>
            <a:endParaRPr lang="fr-CA" sz="3200" dirty="0" smtClean="0"/>
          </a:p>
          <a:p>
            <a:r>
              <a:rPr lang="fr-CA" sz="3200" dirty="0" smtClean="0"/>
              <a:t>Type d’organisme: bactérie</a:t>
            </a:r>
          </a:p>
          <a:p>
            <a:r>
              <a:rPr lang="fr-CA" sz="3200" dirty="0" smtClean="0"/>
              <a:t>Traitement: anti biotique</a:t>
            </a:r>
          </a:p>
          <a:p>
            <a:r>
              <a:rPr lang="fr-CA" sz="3200" dirty="0" err="1" smtClean="0"/>
              <a:t>Symptome:difficulté</a:t>
            </a:r>
            <a:r>
              <a:rPr lang="fr-CA" sz="3200" dirty="0" smtClean="0"/>
              <a:t> a uriner</a:t>
            </a:r>
          </a:p>
          <a:p>
            <a:r>
              <a:rPr lang="fr-CA" sz="3200" dirty="0" smtClean="0"/>
              <a:t>photo</a:t>
            </a:r>
            <a:endParaRPr lang="fr-CA" sz="3200" dirty="0" smtClean="0"/>
          </a:p>
        </p:txBody>
      </p:sp>
      <p:pic>
        <p:nvPicPr>
          <p:cNvPr id="5" name="Image 4" descr="Pengobatan Alternatif Kencing Nana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933056"/>
            <a:ext cx="3593008" cy="27025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Nom: </a:t>
            </a:r>
            <a:r>
              <a:rPr lang="fr-CA" dirty="0" smtClean="0"/>
              <a:t>syphilis</a:t>
            </a:r>
            <a:endParaRPr lang="fr-CA" dirty="0"/>
          </a:p>
          <a:p>
            <a:r>
              <a:rPr lang="fr-CA" dirty="0"/>
              <a:t>Autre nom</a:t>
            </a:r>
            <a:r>
              <a:rPr lang="fr-CA" dirty="0" smtClean="0"/>
              <a:t>: la petit vérole </a:t>
            </a:r>
            <a:endParaRPr lang="fr-CA" dirty="0"/>
          </a:p>
          <a:p>
            <a:r>
              <a:rPr lang="fr-CA" dirty="0"/>
              <a:t>Nom </a:t>
            </a:r>
            <a:r>
              <a:rPr lang="fr-CA" dirty="0" err="1" smtClean="0"/>
              <a:t>scientifique:</a:t>
            </a:r>
            <a:r>
              <a:rPr lang="fr-CA" dirty="0" err="1"/>
              <a:t>Franzosenkrankheit</a:t>
            </a:r>
            <a:endParaRPr lang="fr-CA" dirty="0"/>
          </a:p>
          <a:p>
            <a:r>
              <a:rPr lang="fr-CA" dirty="0"/>
              <a:t>Type </a:t>
            </a:r>
            <a:r>
              <a:rPr lang="fr-CA" dirty="0" smtClean="0"/>
              <a:t>d’</a:t>
            </a:r>
            <a:r>
              <a:rPr lang="fr-CA" dirty="0" err="1" smtClean="0"/>
              <a:t>organisme:bactérie</a:t>
            </a:r>
            <a:endParaRPr lang="fr-CA" dirty="0"/>
          </a:p>
          <a:p>
            <a:r>
              <a:rPr lang="fr-CA" dirty="0"/>
              <a:t>Traitement</a:t>
            </a:r>
            <a:r>
              <a:rPr lang="fr-CA" dirty="0" smtClean="0"/>
              <a:t>: anti biotique</a:t>
            </a:r>
            <a:endParaRPr lang="fr-CA" dirty="0"/>
          </a:p>
          <a:p>
            <a:r>
              <a:rPr lang="fr-CA" dirty="0" err="1"/>
              <a:t>Symptome</a:t>
            </a:r>
            <a:r>
              <a:rPr lang="fr-CA" dirty="0" smtClean="0"/>
              <a:t>: bouton</a:t>
            </a:r>
            <a:endParaRPr lang="fr-CA" dirty="0"/>
          </a:p>
          <a:p>
            <a:r>
              <a:rPr lang="fr-CA" dirty="0"/>
              <a:t>photo</a:t>
            </a:r>
          </a:p>
          <a:p>
            <a:endParaRPr lang="fr-CA" dirty="0"/>
          </a:p>
        </p:txBody>
      </p:sp>
      <p:pic>
        <p:nvPicPr>
          <p:cNvPr id="4" name="Image 3" descr="syphilis-symptoms-in-men-and-women-syphilis-for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284984"/>
            <a:ext cx="3377422" cy="29315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Nom: </a:t>
            </a:r>
            <a:r>
              <a:rPr lang="fr-CA" dirty="0" smtClean="0"/>
              <a:t>sida</a:t>
            </a:r>
            <a:endParaRPr lang="fr-CA" dirty="0"/>
          </a:p>
          <a:p>
            <a:r>
              <a:rPr lang="fr-CA" dirty="0"/>
              <a:t>Autre nom</a:t>
            </a:r>
            <a:r>
              <a:rPr lang="fr-CA" dirty="0" smtClean="0"/>
              <a:t>: VIH</a:t>
            </a:r>
            <a:endParaRPr lang="fr-CA" dirty="0"/>
          </a:p>
          <a:p>
            <a:r>
              <a:rPr lang="fr-CA" dirty="0"/>
              <a:t>Nom </a:t>
            </a:r>
            <a:r>
              <a:rPr lang="fr-CA" dirty="0" err="1" smtClean="0"/>
              <a:t>scientifique:VIH</a:t>
            </a:r>
            <a:endParaRPr lang="fr-CA" dirty="0"/>
          </a:p>
          <a:p>
            <a:r>
              <a:rPr lang="fr-CA" dirty="0"/>
              <a:t>Type </a:t>
            </a:r>
            <a:r>
              <a:rPr lang="fr-CA" dirty="0" smtClean="0"/>
              <a:t>d’</a:t>
            </a:r>
            <a:r>
              <a:rPr lang="fr-CA" dirty="0" err="1" smtClean="0"/>
              <a:t>organisme:virus</a:t>
            </a:r>
            <a:endParaRPr lang="fr-CA" dirty="0"/>
          </a:p>
          <a:p>
            <a:r>
              <a:rPr lang="fr-CA" dirty="0" err="1" smtClean="0"/>
              <a:t>Traitement:aucun</a:t>
            </a:r>
            <a:endParaRPr lang="fr-CA" dirty="0"/>
          </a:p>
          <a:p>
            <a:r>
              <a:rPr lang="fr-CA" dirty="0" err="1"/>
              <a:t>Symptome</a:t>
            </a:r>
            <a:r>
              <a:rPr lang="fr-CA" dirty="0" smtClean="0"/>
              <a:t>: si tu la tu le garde pour la vie</a:t>
            </a:r>
            <a:endParaRPr lang="fr-CA" dirty="0"/>
          </a:p>
          <a:p>
            <a:r>
              <a:rPr lang="fr-CA" dirty="0"/>
              <a:t>photo</a:t>
            </a:r>
          </a:p>
          <a:p>
            <a:endParaRPr lang="fr-CA" dirty="0"/>
          </a:p>
        </p:txBody>
      </p:sp>
      <p:pic>
        <p:nvPicPr>
          <p:cNvPr id="4" name="Image 3" descr="SIDASIDAvih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628800"/>
            <a:ext cx="2154498" cy="16672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Nom: </a:t>
            </a:r>
            <a:r>
              <a:rPr lang="fr-CA" dirty="0" smtClean="0"/>
              <a:t>hépatite B</a:t>
            </a:r>
            <a:endParaRPr lang="fr-CA" dirty="0"/>
          </a:p>
          <a:p>
            <a:r>
              <a:rPr lang="fr-CA" dirty="0"/>
              <a:t>Autre </a:t>
            </a:r>
            <a:r>
              <a:rPr lang="fr-CA" dirty="0" smtClean="0"/>
              <a:t>nom: jaunisse </a:t>
            </a:r>
            <a:endParaRPr lang="fr-CA" dirty="0"/>
          </a:p>
          <a:p>
            <a:r>
              <a:rPr lang="fr-CA" dirty="0"/>
              <a:t>Nom </a:t>
            </a:r>
            <a:r>
              <a:rPr lang="fr-CA" dirty="0" err="1" smtClean="0"/>
              <a:t>scientifique:vhb</a:t>
            </a:r>
            <a:endParaRPr lang="fr-CA" dirty="0"/>
          </a:p>
          <a:p>
            <a:r>
              <a:rPr lang="fr-CA" dirty="0"/>
              <a:t>Type </a:t>
            </a:r>
            <a:r>
              <a:rPr lang="fr-CA" dirty="0" smtClean="0"/>
              <a:t>d’organisme: virus</a:t>
            </a:r>
            <a:endParaRPr lang="fr-CA" dirty="0"/>
          </a:p>
          <a:p>
            <a:r>
              <a:rPr lang="fr-CA" dirty="0" err="1" smtClean="0"/>
              <a:t>Traitement:vaccin</a:t>
            </a:r>
            <a:r>
              <a:rPr lang="fr-CA" dirty="0" smtClean="0"/>
              <a:t> pour PRÉVENIRE</a:t>
            </a:r>
            <a:endParaRPr lang="fr-CA" dirty="0"/>
          </a:p>
          <a:p>
            <a:r>
              <a:rPr lang="fr-CA" dirty="0" err="1" smtClean="0"/>
              <a:t>Symptome:yeux</a:t>
            </a:r>
            <a:r>
              <a:rPr lang="fr-CA" dirty="0" smtClean="0"/>
              <a:t> jaune</a:t>
            </a:r>
            <a:endParaRPr lang="fr-CA" dirty="0"/>
          </a:p>
          <a:p>
            <a:r>
              <a:rPr lang="fr-CA" dirty="0"/>
              <a:t>photo</a:t>
            </a:r>
          </a:p>
          <a:p>
            <a:endParaRPr lang="fr-CA" dirty="0"/>
          </a:p>
        </p:txBody>
      </p:sp>
      <p:pic>
        <p:nvPicPr>
          <p:cNvPr id="4" name="Image 3" descr="oznaki-ta-simptomi-gepatitu-u-doroslih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340768"/>
            <a:ext cx="3576376" cy="24438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Nom: </a:t>
            </a:r>
            <a:r>
              <a:rPr lang="fr-CA" dirty="0" smtClean="0"/>
              <a:t>vaginite a levure</a:t>
            </a:r>
            <a:endParaRPr lang="fr-CA" dirty="0"/>
          </a:p>
          <a:p>
            <a:r>
              <a:rPr lang="fr-CA" dirty="0"/>
              <a:t>Autre nom</a:t>
            </a:r>
            <a:r>
              <a:rPr lang="fr-CA" dirty="0" smtClean="0"/>
              <a:t>: vaginite </a:t>
            </a:r>
            <a:endParaRPr lang="fr-CA" dirty="0"/>
          </a:p>
          <a:p>
            <a:r>
              <a:rPr lang="fr-CA" dirty="0"/>
              <a:t>Nom </a:t>
            </a:r>
            <a:r>
              <a:rPr lang="fr-CA" dirty="0" err="1" smtClean="0"/>
              <a:t>scientifique:trichomonas</a:t>
            </a:r>
            <a:r>
              <a:rPr lang="fr-CA" dirty="0" smtClean="0"/>
              <a:t> </a:t>
            </a:r>
            <a:r>
              <a:rPr lang="fr-CA" dirty="0" err="1" smtClean="0"/>
              <a:t>vaginalis</a:t>
            </a:r>
            <a:endParaRPr lang="fr-CA" dirty="0"/>
          </a:p>
          <a:p>
            <a:r>
              <a:rPr lang="fr-CA" dirty="0"/>
              <a:t>Type </a:t>
            </a:r>
            <a:r>
              <a:rPr lang="fr-CA" dirty="0" smtClean="0"/>
              <a:t>d’</a:t>
            </a:r>
            <a:r>
              <a:rPr lang="fr-CA" dirty="0" err="1" smtClean="0"/>
              <a:t>organisme:virus</a:t>
            </a:r>
            <a:endParaRPr lang="fr-CA" dirty="0"/>
          </a:p>
          <a:p>
            <a:r>
              <a:rPr lang="fr-CA" dirty="0" smtClean="0"/>
              <a:t>Traitement:</a:t>
            </a:r>
            <a:endParaRPr lang="fr-CA" dirty="0"/>
          </a:p>
          <a:p>
            <a:r>
              <a:rPr lang="fr-CA" dirty="0" err="1"/>
              <a:t>Symptome</a:t>
            </a:r>
            <a:r>
              <a:rPr lang="fr-CA" dirty="0" smtClean="0"/>
              <a:t>: odeur</a:t>
            </a:r>
            <a:endParaRPr lang="fr-CA" dirty="0"/>
          </a:p>
          <a:p>
            <a:r>
              <a:rPr lang="fr-CA" dirty="0"/>
              <a:t>photo</a:t>
            </a:r>
          </a:p>
          <a:p>
            <a:pPr>
              <a:buNone/>
            </a:pPr>
            <a:endParaRPr lang="fr-CA" dirty="0"/>
          </a:p>
        </p:txBody>
      </p:sp>
      <p:pic>
        <p:nvPicPr>
          <p:cNvPr id="4" name="Image 3" descr="01_image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645024"/>
            <a:ext cx="2314575" cy="19716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Nom: </a:t>
            </a:r>
            <a:r>
              <a:rPr lang="fr-CA" dirty="0" err="1" smtClean="0"/>
              <a:t>codylome</a:t>
            </a:r>
            <a:endParaRPr lang="fr-CA" dirty="0"/>
          </a:p>
          <a:p>
            <a:r>
              <a:rPr lang="fr-CA" dirty="0"/>
              <a:t>Autre nom: </a:t>
            </a:r>
            <a:r>
              <a:rPr lang="fr-CA" dirty="0" err="1" smtClean="0"/>
              <a:t>vph</a:t>
            </a:r>
            <a:endParaRPr lang="fr-CA" dirty="0"/>
          </a:p>
          <a:p>
            <a:r>
              <a:rPr lang="fr-CA" dirty="0"/>
              <a:t>Nom </a:t>
            </a:r>
            <a:r>
              <a:rPr lang="fr-CA" dirty="0" smtClean="0"/>
              <a:t>scientifique: </a:t>
            </a:r>
            <a:r>
              <a:rPr lang="fr-CA" dirty="0" err="1" smtClean="0"/>
              <a:t>papilome</a:t>
            </a:r>
            <a:r>
              <a:rPr lang="fr-CA" dirty="0" smtClean="0"/>
              <a:t> humain</a:t>
            </a:r>
            <a:endParaRPr lang="fr-CA" dirty="0"/>
          </a:p>
          <a:p>
            <a:r>
              <a:rPr lang="fr-CA" dirty="0"/>
              <a:t>Type </a:t>
            </a:r>
            <a:r>
              <a:rPr lang="fr-CA" dirty="0" smtClean="0"/>
              <a:t>d’organisme: virus</a:t>
            </a:r>
            <a:endParaRPr lang="fr-CA" dirty="0"/>
          </a:p>
          <a:p>
            <a:r>
              <a:rPr lang="fr-CA" dirty="0"/>
              <a:t>Traitement</a:t>
            </a:r>
            <a:r>
              <a:rPr lang="fr-CA" dirty="0" smtClean="0"/>
              <a:t>: vaccin au </a:t>
            </a:r>
            <a:r>
              <a:rPr lang="fr-CA" dirty="0" err="1" smtClean="0"/>
              <a:t>lazer</a:t>
            </a:r>
            <a:endParaRPr lang="fr-CA" dirty="0"/>
          </a:p>
          <a:p>
            <a:r>
              <a:rPr lang="fr-CA" dirty="0" err="1"/>
              <a:t>Symptome</a:t>
            </a:r>
            <a:r>
              <a:rPr lang="fr-CA" dirty="0"/>
              <a:t>:</a:t>
            </a:r>
          </a:p>
          <a:p>
            <a:r>
              <a:rPr lang="fr-CA" dirty="0"/>
              <a:t>photo</a:t>
            </a:r>
          </a:p>
          <a:p>
            <a:endParaRPr lang="fr-CA" dirty="0"/>
          </a:p>
        </p:txBody>
      </p:sp>
      <p:pic>
        <p:nvPicPr>
          <p:cNvPr id="4" name="Image 3" descr="etienney-fig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67536" y="4509120"/>
            <a:ext cx="4176464" cy="22048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201</Words>
  <Application>Microsoft Office PowerPoint</Application>
  <PresentationFormat>Affichage à l'écran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Projet B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B</dc:title>
  <dc:creator>CSBE</dc:creator>
  <cp:lastModifiedBy>CSBE</cp:lastModifiedBy>
  <cp:revision>6</cp:revision>
  <dcterms:created xsi:type="dcterms:W3CDTF">2018-05-10T17:41:56Z</dcterms:created>
  <dcterms:modified xsi:type="dcterms:W3CDTF">2018-05-10T18:38:48Z</dcterms:modified>
</cp:coreProperties>
</file>