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158C9-DC04-4B38-95BC-48CAF5BB3569}" type="datetimeFigureOut">
              <a:rPr lang="fr-CA" smtClean="0"/>
              <a:pPr/>
              <a:t>2017-11-30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CF63-2E63-43AA-A909-A93148947ED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331640" y="3861048"/>
            <a:ext cx="1224136" cy="11521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868144" y="3861048"/>
            <a:ext cx="1224136" cy="11521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475656" y="4005064"/>
            <a:ext cx="936104" cy="8640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6012160" y="4005064"/>
            <a:ext cx="936104" cy="8640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9"/>
          <p:cNvCxnSpPr>
            <a:stCxn id="4" idx="6"/>
            <a:endCxn id="6" idx="2"/>
          </p:cNvCxnSpPr>
          <p:nvPr/>
        </p:nvCxnSpPr>
        <p:spPr>
          <a:xfrm>
            <a:off x="2555776" y="4437112"/>
            <a:ext cx="331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2555776" y="4365104"/>
            <a:ext cx="3384376" cy="14401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19899644">
            <a:off x="6494374" y="3681877"/>
            <a:ext cx="789118" cy="1072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97297">
            <a:off x="5346289" y="3679957"/>
            <a:ext cx="1152128" cy="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 rot="748549">
            <a:off x="4338177" y="3391926"/>
            <a:ext cx="1152128" cy="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 rot="21297057">
            <a:off x="3854706" y="3311840"/>
            <a:ext cx="614292" cy="903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 rot="19093910">
            <a:off x="3576029" y="3466305"/>
            <a:ext cx="378206" cy="963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 rot="20985039">
            <a:off x="2552989" y="3674941"/>
            <a:ext cx="1152128" cy="720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 rot="20397493">
            <a:off x="2076990" y="3873825"/>
            <a:ext cx="505560" cy="609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à coins arrondis 18"/>
          <p:cNvSpPr/>
          <p:nvPr/>
        </p:nvSpPr>
        <p:spPr>
          <a:xfrm>
            <a:off x="1187624" y="4365104"/>
            <a:ext cx="288032" cy="14401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à coins arrondis 19"/>
          <p:cNvSpPr/>
          <p:nvPr/>
        </p:nvSpPr>
        <p:spPr>
          <a:xfrm>
            <a:off x="6948264" y="4365104"/>
            <a:ext cx="288032" cy="14401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3563888" y="3645024"/>
            <a:ext cx="72008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4644008" y="3356992"/>
            <a:ext cx="72008" cy="10801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36"/>
          <p:cNvSpPr/>
          <p:nvPr/>
        </p:nvSpPr>
        <p:spPr>
          <a:xfrm rot="18766666">
            <a:off x="3666925" y="3625807"/>
            <a:ext cx="36004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37"/>
          <p:cNvSpPr/>
          <p:nvPr/>
        </p:nvSpPr>
        <p:spPr>
          <a:xfrm rot="21264510">
            <a:off x="3925299" y="3518440"/>
            <a:ext cx="36004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Rectangle 38"/>
          <p:cNvSpPr/>
          <p:nvPr/>
        </p:nvSpPr>
        <p:spPr>
          <a:xfrm rot="791293">
            <a:off x="4286403" y="3524464"/>
            <a:ext cx="2109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Rectangle 39"/>
          <p:cNvSpPr/>
          <p:nvPr/>
        </p:nvSpPr>
        <p:spPr>
          <a:xfrm rot="20728049">
            <a:off x="4139929" y="3761473"/>
            <a:ext cx="36004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Rectangle 40"/>
          <p:cNvSpPr/>
          <p:nvPr/>
        </p:nvSpPr>
        <p:spPr>
          <a:xfrm>
            <a:off x="4499992" y="3645024"/>
            <a:ext cx="72008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4499992" y="3573016"/>
            <a:ext cx="45719" cy="1177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Rectangle 42"/>
          <p:cNvSpPr/>
          <p:nvPr/>
        </p:nvSpPr>
        <p:spPr>
          <a:xfrm>
            <a:off x="3779912" y="3789040"/>
            <a:ext cx="36004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Ellipse 44"/>
          <p:cNvSpPr/>
          <p:nvPr/>
        </p:nvSpPr>
        <p:spPr>
          <a:xfrm>
            <a:off x="4932040" y="364502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ZoneTexte 45"/>
          <p:cNvSpPr txBox="1"/>
          <p:nvPr/>
        </p:nvSpPr>
        <p:spPr>
          <a:xfrm>
            <a:off x="4860032" y="36450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101</a:t>
            </a:r>
            <a:endParaRPr lang="fr-CA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2017-09-18T13:02:10Z</dcterms:created>
  <dcterms:modified xsi:type="dcterms:W3CDTF">2017-11-30T20:16:50Z</dcterms:modified>
</cp:coreProperties>
</file>