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2C6D3-267C-4218-84F6-F3543AE343A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76F5C-B488-48F6-8227-DAC6F75270D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83E5-C720-43A9-A73E-3FE87B47F800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54A9-85BB-4DDC-A22B-08D1C67E803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Projet_Fusee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tony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2852936"/>
            <a:ext cx="1080120" cy="32403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9" name="Triangle isocèle 8"/>
          <p:cNvSpPr/>
          <p:nvPr/>
        </p:nvSpPr>
        <p:spPr>
          <a:xfrm>
            <a:off x="1115616" y="1988840"/>
            <a:ext cx="1080120" cy="864096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accent2"/>
              </a:solidFill>
            </a:endParaRPr>
          </a:p>
        </p:txBody>
      </p:sp>
      <p:sp>
        <p:nvSpPr>
          <p:cNvPr id="10" name="Triangle rectangle 9"/>
          <p:cNvSpPr/>
          <p:nvPr/>
        </p:nvSpPr>
        <p:spPr>
          <a:xfrm>
            <a:off x="2195736" y="5517232"/>
            <a:ext cx="792088" cy="936104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accent2"/>
              </a:solidFill>
            </a:endParaRPr>
          </a:p>
        </p:txBody>
      </p:sp>
      <p:sp>
        <p:nvSpPr>
          <p:cNvPr id="13" name="Triangle rectangle 12"/>
          <p:cNvSpPr/>
          <p:nvPr/>
        </p:nvSpPr>
        <p:spPr>
          <a:xfrm flipH="1">
            <a:off x="395536" y="5517232"/>
            <a:ext cx="720080" cy="936104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 rot="5400000" flipV="1">
            <a:off x="133746" y="3939446"/>
            <a:ext cx="30963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Troy11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Projet_Fusee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Projet_Fusee</dc:title>
  <dc:creator>CSBE</dc:creator>
  <cp:lastModifiedBy>CSBE</cp:lastModifiedBy>
  <cp:revision>3</cp:revision>
  <dcterms:created xsi:type="dcterms:W3CDTF">2016-09-27T15:21:56Z</dcterms:created>
  <dcterms:modified xsi:type="dcterms:W3CDTF">2016-09-27T15:40:59Z</dcterms:modified>
</cp:coreProperties>
</file>