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C67D3-06FD-4D1B-A026-912465FC2FA7}" type="datetimeFigureOut">
              <a:rPr lang="fr-CA" smtClean="0"/>
              <a:pPr/>
              <a:t>2017-10-24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0FD6-D9B4-46BD-AF1A-875DCBBBD3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1835696" y="3861048"/>
            <a:ext cx="1008112" cy="100811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652120" y="3861048"/>
            <a:ext cx="1008112" cy="100811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 rot="4194232">
            <a:off x="1947663" y="3973015"/>
            <a:ext cx="792088" cy="7920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 rot="4194232">
            <a:off x="5764087" y="3973015"/>
            <a:ext cx="792088" cy="7920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1763688" y="3573016"/>
            <a:ext cx="5688632" cy="2880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/>
          <p:cNvSpPr/>
          <p:nvPr/>
        </p:nvSpPr>
        <p:spPr>
          <a:xfrm>
            <a:off x="1475656" y="2492896"/>
            <a:ext cx="936104" cy="72008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987824" y="3861048"/>
            <a:ext cx="2592288" cy="64807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69</a:t>
            </a:r>
            <a:endParaRPr lang="fr-CA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60232" y="3861048"/>
            <a:ext cx="720080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ogner un rectangle avec un coin du même côté 15"/>
          <p:cNvSpPr/>
          <p:nvPr/>
        </p:nvSpPr>
        <p:spPr>
          <a:xfrm>
            <a:off x="3059832" y="3284984"/>
            <a:ext cx="2520280" cy="288032"/>
          </a:xfrm>
          <a:prstGeom prst="snip2Same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5580112" y="3284984"/>
            <a:ext cx="1800200" cy="2880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6228184" y="3140968"/>
            <a:ext cx="57606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1763688" y="3501008"/>
            <a:ext cx="1368152" cy="14401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2987824" y="4509120"/>
            <a:ext cx="259228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6660232" y="4365104"/>
            <a:ext cx="720080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2843808" y="3861048"/>
            <a:ext cx="216024" cy="7200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5436096" y="3861048"/>
            <a:ext cx="216024" cy="7200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Triangle isocèle 25"/>
          <p:cNvSpPr/>
          <p:nvPr/>
        </p:nvSpPr>
        <p:spPr>
          <a:xfrm rot="18698765">
            <a:off x="5438999" y="3813845"/>
            <a:ext cx="570258" cy="263778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Triangle isocèle 26"/>
          <p:cNvSpPr/>
          <p:nvPr/>
        </p:nvSpPr>
        <p:spPr>
          <a:xfrm rot="2935960">
            <a:off x="6299691" y="3843949"/>
            <a:ext cx="664716" cy="301130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Triangle isocèle 27"/>
          <p:cNvSpPr/>
          <p:nvPr/>
        </p:nvSpPr>
        <p:spPr>
          <a:xfrm rot="18436573">
            <a:off x="1604562" y="3755577"/>
            <a:ext cx="462269" cy="372097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Triangle isocèle 28"/>
          <p:cNvSpPr/>
          <p:nvPr/>
        </p:nvSpPr>
        <p:spPr>
          <a:xfrm rot="2527302">
            <a:off x="2521600" y="3779016"/>
            <a:ext cx="504056" cy="306918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 rot="19506368">
            <a:off x="5178869" y="2304012"/>
            <a:ext cx="119088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3563888" y="2348880"/>
            <a:ext cx="1368152" cy="720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3419872" y="2348880"/>
            <a:ext cx="144016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>
            <a:off x="1763688" y="3212976"/>
            <a:ext cx="288032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ZoneTexte 35"/>
          <p:cNvSpPr txBox="1"/>
          <p:nvPr/>
        </p:nvSpPr>
        <p:spPr>
          <a:xfrm>
            <a:off x="7020272" y="548680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2017-09-18T13:02:44Z</dcterms:created>
  <dcterms:modified xsi:type="dcterms:W3CDTF">2017-10-24T17:56:48Z</dcterms:modified>
</cp:coreProperties>
</file>