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9DCE6-3B5B-49E0-B5F3-EADF88E96E0D}" type="datetimeFigureOut">
              <a:rPr lang="fr-CA" smtClean="0"/>
              <a:pPr/>
              <a:t>2018-06-11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DE096-0E8D-4795-ABF0-AC2B54B7906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Procédé de transformation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Science</a:t>
            </a:r>
          </a:p>
          <a:p>
            <a:r>
              <a:rPr lang="fr-CA" dirty="0" smtClean="0"/>
              <a:t>Présenté à Daniel Blais</a:t>
            </a:r>
          </a:p>
          <a:p>
            <a:r>
              <a:rPr lang="fr-CA" dirty="0" smtClean="0"/>
              <a:t>Fait par: Simon-Olivier et Samuel</a:t>
            </a:r>
          </a:p>
          <a:p>
            <a:r>
              <a:rPr lang="fr-CA" dirty="0" err="1" smtClean="0"/>
              <a:t>Esv</a:t>
            </a:r>
            <a:endParaRPr lang="fr-CA" dirty="0" smtClean="0"/>
          </a:p>
          <a:p>
            <a:r>
              <a:rPr lang="fr-CA" dirty="0" smtClean="0"/>
              <a:t>25 avril 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5" name="Cylindre 4"/>
          <p:cNvSpPr/>
          <p:nvPr/>
        </p:nvSpPr>
        <p:spPr>
          <a:xfrm>
            <a:off x="1043608" y="3212976"/>
            <a:ext cx="1296144" cy="237626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1034473" y="4244109"/>
            <a:ext cx="1302327" cy="221672"/>
          </a:xfrm>
          <a:custGeom>
            <a:avLst/>
            <a:gdLst>
              <a:gd name="connsiteX0" fmla="*/ 0 w 1302327"/>
              <a:gd name="connsiteY0" fmla="*/ 152400 h 221672"/>
              <a:gd name="connsiteX1" fmla="*/ 304800 w 1302327"/>
              <a:gd name="connsiteY1" fmla="*/ 4618 h 221672"/>
              <a:gd name="connsiteX2" fmla="*/ 581891 w 1302327"/>
              <a:gd name="connsiteY2" fmla="*/ 180109 h 221672"/>
              <a:gd name="connsiteX3" fmla="*/ 868218 w 1302327"/>
              <a:gd name="connsiteY3" fmla="*/ 23091 h 221672"/>
              <a:gd name="connsiteX4" fmla="*/ 1034472 w 1302327"/>
              <a:gd name="connsiteY4" fmla="*/ 207818 h 221672"/>
              <a:gd name="connsiteX5" fmla="*/ 1302327 w 1302327"/>
              <a:gd name="connsiteY5" fmla="*/ 106218 h 221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327" h="221672">
                <a:moveTo>
                  <a:pt x="0" y="152400"/>
                </a:moveTo>
                <a:cubicBezTo>
                  <a:pt x="103909" y="76200"/>
                  <a:pt x="207818" y="0"/>
                  <a:pt x="304800" y="4618"/>
                </a:cubicBezTo>
                <a:cubicBezTo>
                  <a:pt x="401782" y="9236"/>
                  <a:pt x="487988" y="177030"/>
                  <a:pt x="581891" y="180109"/>
                </a:cubicBezTo>
                <a:cubicBezTo>
                  <a:pt x="675794" y="183188"/>
                  <a:pt x="792788" y="18473"/>
                  <a:pt x="868218" y="23091"/>
                </a:cubicBezTo>
                <a:cubicBezTo>
                  <a:pt x="943648" y="27709"/>
                  <a:pt x="962121" y="193964"/>
                  <a:pt x="1034472" y="207818"/>
                </a:cubicBezTo>
                <a:cubicBezTo>
                  <a:pt x="1106823" y="221672"/>
                  <a:pt x="1204575" y="163945"/>
                  <a:pt x="1302327" y="10621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1259632" y="4653136"/>
            <a:ext cx="288032" cy="144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dddd</a:t>
            </a:r>
            <a:endParaRPr lang="fr-CA" dirty="0"/>
          </a:p>
        </p:txBody>
      </p:sp>
      <p:sp>
        <p:nvSpPr>
          <p:cNvPr id="16" name="Ellipse 15"/>
          <p:cNvSpPr/>
          <p:nvPr/>
        </p:nvSpPr>
        <p:spPr>
          <a:xfrm>
            <a:off x="1691680" y="5085184"/>
            <a:ext cx="144016" cy="12231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1259632" y="4941168"/>
            <a:ext cx="216024" cy="41034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Ellipse 27"/>
          <p:cNvSpPr/>
          <p:nvPr/>
        </p:nvSpPr>
        <p:spPr>
          <a:xfrm>
            <a:off x="1956852" y="4797152"/>
            <a:ext cx="238884" cy="3383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0" name="Ellipse 39"/>
          <p:cNvSpPr/>
          <p:nvPr/>
        </p:nvSpPr>
        <p:spPr>
          <a:xfrm>
            <a:off x="1907704" y="5229200"/>
            <a:ext cx="144016" cy="122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Ellipse 45"/>
          <p:cNvSpPr/>
          <p:nvPr/>
        </p:nvSpPr>
        <p:spPr>
          <a:xfrm flipH="1">
            <a:off x="1691680" y="4581128"/>
            <a:ext cx="216024" cy="35510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Cylindre 68"/>
          <p:cNvSpPr/>
          <p:nvPr/>
        </p:nvSpPr>
        <p:spPr>
          <a:xfrm>
            <a:off x="7092280" y="3645024"/>
            <a:ext cx="1224136" cy="2304256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Forme libre 69"/>
          <p:cNvSpPr/>
          <p:nvPr/>
        </p:nvSpPr>
        <p:spPr>
          <a:xfrm>
            <a:off x="7020272" y="4653136"/>
            <a:ext cx="1260763" cy="235527"/>
          </a:xfrm>
          <a:custGeom>
            <a:avLst/>
            <a:gdLst>
              <a:gd name="connsiteX0" fmla="*/ 0 w 1260763"/>
              <a:gd name="connsiteY0" fmla="*/ 235527 h 235527"/>
              <a:gd name="connsiteX1" fmla="*/ 314036 w 1260763"/>
              <a:gd name="connsiteY1" fmla="*/ 23090 h 235527"/>
              <a:gd name="connsiteX2" fmla="*/ 766618 w 1260763"/>
              <a:gd name="connsiteY2" fmla="*/ 217054 h 235527"/>
              <a:gd name="connsiteX3" fmla="*/ 1016000 w 1260763"/>
              <a:gd name="connsiteY3" fmla="*/ 32327 h 235527"/>
              <a:gd name="connsiteX4" fmla="*/ 1228436 w 1260763"/>
              <a:gd name="connsiteY4" fmla="*/ 23090 h 235527"/>
              <a:gd name="connsiteX5" fmla="*/ 1209963 w 1260763"/>
              <a:gd name="connsiteY5" fmla="*/ 13854 h 235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60763" h="235527">
                <a:moveTo>
                  <a:pt x="0" y="235527"/>
                </a:moveTo>
                <a:cubicBezTo>
                  <a:pt x="93133" y="130848"/>
                  <a:pt x="186266" y="26169"/>
                  <a:pt x="314036" y="23090"/>
                </a:cubicBezTo>
                <a:cubicBezTo>
                  <a:pt x="441806" y="20011"/>
                  <a:pt x="649624" y="215515"/>
                  <a:pt x="766618" y="217054"/>
                </a:cubicBezTo>
                <a:cubicBezTo>
                  <a:pt x="883612" y="218594"/>
                  <a:pt x="939030" y="64654"/>
                  <a:pt x="1016000" y="32327"/>
                </a:cubicBezTo>
                <a:cubicBezTo>
                  <a:pt x="1092970" y="0"/>
                  <a:pt x="1196109" y="26169"/>
                  <a:pt x="1228436" y="23090"/>
                </a:cubicBezTo>
                <a:cubicBezTo>
                  <a:pt x="1260763" y="20011"/>
                  <a:pt x="1235363" y="16932"/>
                  <a:pt x="1209963" y="1385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1" name="Ellipse 70"/>
          <p:cNvSpPr/>
          <p:nvPr/>
        </p:nvSpPr>
        <p:spPr>
          <a:xfrm>
            <a:off x="7308304" y="515719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Ellipse 71"/>
          <p:cNvSpPr/>
          <p:nvPr/>
        </p:nvSpPr>
        <p:spPr>
          <a:xfrm>
            <a:off x="7812360" y="4941168"/>
            <a:ext cx="144016" cy="144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Ellipse 72"/>
          <p:cNvSpPr/>
          <p:nvPr/>
        </p:nvSpPr>
        <p:spPr>
          <a:xfrm>
            <a:off x="7236296" y="4581128"/>
            <a:ext cx="216024" cy="21602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Ellipse 73"/>
          <p:cNvSpPr/>
          <p:nvPr/>
        </p:nvSpPr>
        <p:spPr>
          <a:xfrm>
            <a:off x="7956376" y="4509120"/>
            <a:ext cx="216024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5" name="Ellipse 74"/>
          <p:cNvSpPr/>
          <p:nvPr/>
        </p:nvSpPr>
        <p:spPr>
          <a:xfrm>
            <a:off x="7668344" y="4581128"/>
            <a:ext cx="144016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Ellipse 75"/>
          <p:cNvSpPr/>
          <p:nvPr/>
        </p:nvSpPr>
        <p:spPr>
          <a:xfrm>
            <a:off x="7452320" y="5445224"/>
            <a:ext cx="216024" cy="2160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7" name="Ellipse 76"/>
          <p:cNvSpPr/>
          <p:nvPr/>
        </p:nvSpPr>
        <p:spPr>
          <a:xfrm>
            <a:off x="7956376" y="5373216"/>
            <a:ext cx="216024" cy="21602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1907704" y="1916832"/>
            <a:ext cx="864096" cy="2376264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7" name="Organigramme : Fusion 6"/>
          <p:cNvSpPr/>
          <p:nvPr/>
        </p:nvSpPr>
        <p:spPr>
          <a:xfrm rot="10800000">
            <a:off x="1187624" y="3573016"/>
            <a:ext cx="2520280" cy="1008112"/>
          </a:xfrm>
          <a:prstGeom prst="flowChartMerg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Cylindre 7"/>
          <p:cNvSpPr/>
          <p:nvPr/>
        </p:nvSpPr>
        <p:spPr>
          <a:xfrm rot="2205317">
            <a:off x="495743" y="1636605"/>
            <a:ext cx="648072" cy="1872208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443345" y="2512291"/>
            <a:ext cx="517237" cy="435121"/>
          </a:xfrm>
          <a:custGeom>
            <a:avLst/>
            <a:gdLst>
              <a:gd name="connsiteX0" fmla="*/ 0 w 517237"/>
              <a:gd name="connsiteY0" fmla="*/ 0 h 435121"/>
              <a:gd name="connsiteX1" fmla="*/ 36946 w 517237"/>
              <a:gd name="connsiteY1" fmla="*/ 27709 h 435121"/>
              <a:gd name="connsiteX2" fmla="*/ 92364 w 517237"/>
              <a:gd name="connsiteY2" fmla="*/ 64654 h 435121"/>
              <a:gd name="connsiteX3" fmla="*/ 101600 w 517237"/>
              <a:gd name="connsiteY3" fmla="*/ 175491 h 435121"/>
              <a:gd name="connsiteX4" fmla="*/ 120073 w 517237"/>
              <a:gd name="connsiteY4" fmla="*/ 203200 h 435121"/>
              <a:gd name="connsiteX5" fmla="*/ 277091 w 517237"/>
              <a:gd name="connsiteY5" fmla="*/ 230909 h 435121"/>
              <a:gd name="connsiteX6" fmla="*/ 304800 w 517237"/>
              <a:gd name="connsiteY6" fmla="*/ 249382 h 435121"/>
              <a:gd name="connsiteX7" fmla="*/ 360219 w 517237"/>
              <a:gd name="connsiteY7" fmla="*/ 267854 h 435121"/>
              <a:gd name="connsiteX8" fmla="*/ 387928 w 517237"/>
              <a:gd name="connsiteY8" fmla="*/ 286327 h 435121"/>
              <a:gd name="connsiteX9" fmla="*/ 397164 w 517237"/>
              <a:gd name="connsiteY9" fmla="*/ 323273 h 435121"/>
              <a:gd name="connsiteX10" fmla="*/ 406400 w 517237"/>
              <a:gd name="connsiteY10" fmla="*/ 350982 h 435121"/>
              <a:gd name="connsiteX11" fmla="*/ 443346 w 517237"/>
              <a:gd name="connsiteY11" fmla="*/ 424873 h 435121"/>
              <a:gd name="connsiteX12" fmla="*/ 517237 w 517237"/>
              <a:gd name="connsiteY12" fmla="*/ 434109 h 435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17237" h="435121">
                <a:moveTo>
                  <a:pt x="0" y="0"/>
                </a:moveTo>
                <a:cubicBezTo>
                  <a:pt x="12315" y="9236"/>
                  <a:pt x="24335" y="18881"/>
                  <a:pt x="36946" y="27709"/>
                </a:cubicBezTo>
                <a:cubicBezTo>
                  <a:pt x="55134" y="40441"/>
                  <a:pt x="92364" y="64654"/>
                  <a:pt x="92364" y="64654"/>
                </a:cubicBezTo>
                <a:cubicBezTo>
                  <a:pt x="95443" y="101600"/>
                  <a:pt x="94329" y="139137"/>
                  <a:pt x="101600" y="175491"/>
                </a:cubicBezTo>
                <a:cubicBezTo>
                  <a:pt x="103777" y="186376"/>
                  <a:pt x="112224" y="195351"/>
                  <a:pt x="120073" y="203200"/>
                </a:cubicBezTo>
                <a:cubicBezTo>
                  <a:pt x="160884" y="244011"/>
                  <a:pt x="225671" y="227236"/>
                  <a:pt x="277091" y="230909"/>
                </a:cubicBezTo>
                <a:cubicBezTo>
                  <a:pt x="286327" y="237067"/>
                  <a:pt x="294656" y="244874"/>
                  <a:pt x="304800" y="249382"/>
                </a:cubicBezTo>
                <a:cubicBezTo>
                  <a:pt x="322594" y="257290"/>
                  <a:pt x="360219" y="267854"/>
                  <a:pt x="360219" y="267854"/>
                </a:cubicBezTo>
                <a:cubicBezTo>
                  <a:pt x="369455" y="274012"/>
                  <a:pt x="381771" y="277091"/>
                  <a:pt x="387928" y="286327"/>
                </a:cubicBezTo>
                <a:cubicBezTo>
                  <a:pt x="394969" y="296889"/>
                  <a:pt x="393677" y="311067"/>
                  <a:pt x="397164" y="323273"/>
                </a:cubicBezTo>
                <a:cubicBezTo>
                  <a:pt x="399839" y="332634"/>
                  <a:pt x="404039" y="341537"/>
                  <a:pt x="406400" y="350982"/>
                </a:cubicBezTo>
                <a:cubicBezTo>
                  <a:pt x="414228" y="382294"/>
                  <a:pt x="407840" y="409093"/>
                  <a:pt x="443346" y="424873"/>
                </a:cubicBezTo>
                <a:cubicBezTo>
                  <a:pt x="466405" y="435121"/>
                  <a:pt x="492673" y="434109"/>
                  <a:pt x="517237" y="43410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Ellipse 18"/>
          <p:cNvSpPr/>
          <p:nvPr/>
        </p:nvSpPr>
        <p:spPr>
          <a:xfrm>
            <a:off x="611560" y="2996952"/>
            <a:ext cx="72008" cy="72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Ellipse 19"/>
          <p:cNvSpPr/>
          <p:nvPr/>
        </p:nvSpPr>
        <p:spPr>
          <a:xfrm>
            <a:off x="539552" y="3212976"/>
            <a:ext cx="72008" cy="7200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395536" y="3140968"/>
            <a:ext cx="72008" cy="7200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Ellipse 21"/>
          <p:cNvSpPr/>
          <p:nvPr/>
        </p:nvSpPr>
        <p:spPr>
          <a:xfrm>
            <a:off x="323528" y="2924944"/>
            <a:ext cx="72008" cy="720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Ellipse 22"/>
          <p:cNvSpPr/>
          <p:nvPr/>
        </p:nvSpPr>
        <p:spPr>
          <a:xfrm>
            <a:off x="251520" y="3068960"/>
            <a:ext cx="45719" cy="1104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5" name="Connecteur droit 24"/>
          <p:cNvCxnSpPr/>
          <p:nvPr/>
        </p:nvCxnSpPr>
        <p:spPr>
          <a:xfrm>
            <a:off x="2051720" y="1556792"/>
            <a:ext cx="504056" cy="2160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rme libre 12"/>
          <p:cNvSpPr/>
          <p:nvPr/>
        </p:nvSpPr>
        <p:spPr>
          <a:xfrm>
            <a:off x="1938969" y="2966015"/>
            <a:ext cx="815248" cy="113497"/>
          </a:xfrm>
          <a:custGeom>
            <a:avLst/>
            <a:gdLst>
              <a:gd name="connsiteX0" fmla="*/ 0 w 815248"/>
              <a:gd name="connsiteY0" fmla="*/ 63624 h 113497"/>
              <a:gd name="connsiteX1" fmla="*/ 55084 w 815248"/>
              <a:gd name="connsiteY1" fmla="*/ 52607 h 113497"/>
              <a:gd name="connsiteX2" fmla="*/ 88135 w 815248"/>
              <a:gd name="connsiteY2" fmla="*/ 41590 h 113497"/>
              <a:gd name="connsiteX3" fmla="*/ 132202 w 815248"/>
              <a:gd name="connsiteY3" fmla="*/ 30573 h 113497"/>
              <a:gd name="connsiteX4" fmla="*/ 165253 w 815248"/>
              <a:gd name="connsiteY4" fmla="*/ 8539 h 113497"/>
              <a:gd name="connsiteX5" fmla="*/ 264404 w 815248"/>
              <a:gd name="connsiteY5" fmla="*/ 41590 h 113497"/>
              <a:gd name="connsiteX6" fmla="*/ 374573 w 815248"/>
              <a:gd name="connsiteY6" fmla="*/ 63624 h 113497"/>
              <a:gd name="connsiteX7" fmla="*/ 517792 w 815248"/>
              <a:gd name="connsiteY7" fmla="*/ 52607 h 113497"/>
              <a:gd name="connsiteX8" fmla="*/ 583894 w 815248"/>
              <a:gd name="connsiteY8" fmla="*/ 41590 h 113497"/>
              <a:gd name="connsiteX9" fmla="*/ 661012 w 815248"/>
              <a:gd name="connsiteY9" fmla="*/ 52607 h 113497"/>
              <a:gd name="connsiteX10" fmla="*/ 694062 w 815248"/>
              <a:gd name="connsiteY10" fmla="*/ 85657 h 113497"/>
              <a:gd name="connsiteX11" fmla="*/ 815248 w 815248"/>
              <a:gd name="connsiteY11" fmla="*/ 107691 h 113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5248" h="113497">
                <a:moveTo>
                  <a:pt x="0" y="63624"/>
                </a:moveTo>
                <a:cubicBezTo>
                  <a:pt x="18361" y="59952"/>
                  <a:pt x="36918" y="57149"/>
                  <a:pt x="55084" y="52607"/>
                </a:cubicBezTo>
                <a:cubicBezTo>
                  <a:pt x="66350" y="49790"/>
                  <a:pt x="76969" y="44780"/>
                  <a:pt x="88135" y="41590"/>
                </a:cubicBezTo>
                <a:cubicBezTo>
                  <a:pt x="102694" y="37430"/>
                  <a:pt x="117513" y="34245"/>
                  <a:pt x="132202" y="30573"/>
                </a:cubicBezTo>
                <a:cubicBezTo>
                  <a:pt x="143219" y="23228"/>
                  <a:pt x="152093" y="10001"/>
                  <a:pt x="165253" y="8539"/>
                </a:cubicBezTo>
                <a:cubicBezTo>
                  <a:pt x="242104" y="0"/>
                  <a:pt x="214138" y="20047"/>
                  <a:pt x="264404" y="41590"/>
                </a:cubicBezTo>
                <a:cubicBezTo>
                  <a:pt x="285320" y="50554"/>
                  <a:pt x="359662" y="61139"/>
                  <a:pt x="374573" y="63624"/>
                </a:cubicBezTo>
                <a:cubicBezTo>
                  <a:pt x="422313" y="59952"/>
                  <a:pt x="470174" y="57619"/>
                  <a:pt x="517792" y="52607"/>
                </a:cubicBezTo>
                <a:cubicBezTo>
                  <a:pt x="540007" y="50269"/>
                  <a:pt x="561556" y="41590"/>
                  <a:pt x="583894" y="41590"/>
                </a:cubicBezTo>
                <a:cubicBezTo>
                  <a:pt x="609861" y="41590"/>
                  <a:pt x="635306" y="48935"/>
                  <a:pt x="661012" y="52607"/>
                </a:cubicBezTo>
                <a:cubicBezTo>
                  <a:pt x="672029" y="63624"/>
                  <a:pt x="680443" y="78091"/>
                  <a:pt x="694062" y="85657"/>
                </a:cubicBezTo>
                <a:cubicBezTo>
                  <a:pt x="744175" y="113497"/>
                  <a:pt x="763349" y="107691"/>
                  <a:pt x="815248" y="10769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2123728" y="2708920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627784" y="2924944"/>
            <a:ext cx="72008" cy="144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1907704" y="28529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7" name="Ellipse 16"/>
          <p:cNvSpPr/>
          <p:nvPr/>
        </p:nvSpPr>
        <p:spPr>
          <a:xfrm flipV="1">
            <a:off x="2195736" y="2852936"/>
            <a:ext cx="216024" cy="18973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Ellipse 17"/>
          <p:cNvSpPr/>
          <p:nvPr/>
        </p:nvSpPr>
        <p:spPr>
          <a:xfrm>
            <a:off x="2483768" y="2852936"/>
            <a:ext cx="72008" cy="144016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Organigramme : Disque magnétique 4"/>
          <p:cNvSpPr/>
          <p:nvPr/>
        </p:nvSpPr>
        <p:spPr>
          <a:xfrm rot="2441663">
            <a:off x="2222629" y="2565662"/>
            <a:ext cx="864096" cy="1728192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Disque magnétique 5"/>
          <p:cNvSpPr/>
          <p:nvPr/>
        </p:nvSpPr>
        <p:spPr>
          <a:xfrm>
            <a:off x="3707904" y="3284984"/>
            <a:ext cx="648072" cy="1728192"/>
          </a:xfrm>
          <a:prstGeom prst="flowChartMagneticDisk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isocèle 8"/>
          <p:cNvSpPr/>
          <p:nvPr/>
        </p:nvSpPr>
        <p:spPr>
          <a:xfrm>
            <a:off x="3131840" y="4149080"/>
            <a:ext cx="1872208" cy="12241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3491880" y="3068960"/>
            <a:ext cx="1002915" cy="991569"/>
          </a:xfrm>
          <a:custGeom>
            <a:avLst/>
            <a:gdLst>
              <a:gd name="connsiteX0" fmla="*/ 52760 w 1002915"/>
              <a:gd name="connsiteY0" fmla="*/ 66101 h 991569"/>
              <a:gd name="connsiteX1" fmla="*/ 107844 w 1002915"/>
              <a:gd name="connsiteY1" fmla="*/ 165253 h 991569"/>
              <a:gd name="connsiteX2" fmla="*/ 173945 w 1002915"/>
              <a:gd name="connsiteY2" fmla="*/ 275422 h 991569"/>
              <a:gd name="connsiteX3" fmla="*/ 195979 w 1002915"/>
              <a:gd name="connsiteY3" fmla="*/ 308473 h 991569"/>
              <a:gd name="connsiteX4" fmla="*/ 229030 w 1002915"/>
              <a:gd name="connsiteY4" fmla="*/ 374574 h 991569"/>
              <a:gd name="connsiteX5" fmla="*/ 262080 w 1002915"/>
              <a:gd name="connsiteY5" fmla="*/ 440675 h 991569"/>
              <a:gd name="connsiteX6" fmla="*/ 306148 w 1002915"/>
              <a:gd name="connsiteY6" fmla="*/ 506776 h 991569"/>
              <a:gd name="connsiteX7" fmla="*/ 317164 w 1002915"/>
              <a:gd name="connsiteY7" fmla="*/ 539827 h 991569"/>
              <a:gd name="connsiteX8" fmla="*/ 394283 w 1002915"/>
              <a:gd name="connsiteY8" fmla="*/ 638979 h 991569"/>
              <a:gd name="connsiteX9" fmla="*/ 427333 w 1002915"/>
              <a:gd name="connsiteY9" fmla="*/ 661012 h 991569"/>
              <a:gd name="connsiteX10" fmla="*/ 438350 w 1002915"/>
              <a:gd name="connsiteY10" fmla="*/ 892367 h 991569"/>
              <a:gd name="connsiteX11" fmla="*/ 449367 w 1002915"/>
              <a:gd name="connsiteY11" fmla="*/ 947451 h 991569"/>
              <a:gd name="connsiteX12" fmla="*/ 559536 w 1002915"/>
              <a:gd name="connsiteY12" fmla="*/ 958468 h 991569"/>
              <a:gd name="connsiteX13" fmla="*/ 592586 w 1002915"/>
              <a:gd name="connsiteY13" fmla="*/ 738130 h 991569"/>
              <a:gd name="connsiteX14" fmla="*/ 658687 w 1002915"/>
              <a:gd name="connsiteY14" fmla="*/ 605928 h 991569"/>
              <a:gd name="connsiteX15" fmla="*/ 702755 w 1002915"/>
              <a:gd name="connsiteY15" fmla="*/ 539827 h 991569"/>
              <a:gd name="connsiteX16" fmla="*/ 735805 w 1002915"/>
              <a:gd name="connsiteY16" fmla="*/ 506776 h 991569"/>
              <a:gd name="connsiteX17" fmla="*/ 790890 w 1002915"/>
              <a:gd name="connsiteY17" fmla="*/ 451692 h 991569"/>
              <a:gd name="connsiteX18" fmla="*/ 812924 w 1002915"/>
              <a:gd name="connsiteY18" fmla="*/ 418641 h 991569"/>
              <a:gd name="connsiteX19" fmla="*/ 823940 w 1002915"/>
              <a:gd name="connsiteY19" fmla="*/ 385591 h 991569"/>
              <a:gd name="connsiteX20" fmla="*/ 856991 w 1002915"/>
              <a:gd name="connsiteY20" fmla="*/ 352540 h 991569"/>
              <a:gd name="connsiteX21" fmla="*/ 934109 w 1002915"/>
              <a:gd name="connsiteY21" fmla="*/ 253388 h 991569"/>
              <a:gd name="connsiteX22" fmla="*/ 978177 w 1002915"/>
              <a:gd name="connsiteY22" fmla="*/ 154236 h 991569"/>
              <a:gd name="connsiteX23" fmla="*/ 978177 w 1002915"/>
              <a:gd name="connsiteY23" fmla="*/ 66101 h 991569"/>
              <a:gd name="connsiteX24" fmla="*/ 945126 w 1002915"/>
              <a:gd name="connsiteY24" fmla="*/ 77118 h 991569"/>
              <a:gd name="connsiteX25" fmla="*/ 879025 w 1002915"/>
              <a:gd name="connsiteY25" fmla="*/ 132203 h 991569"/>
              <a:gd name="connsiteX26" fmla="*/ 845974 w 1002915"/>
              <a:gd name="connsiteY26" fmla="*/ 165253 h 991569"/>
              <a:gd name="connsiteX27" fmla="*/ 801907 w 1002915"/>
              <a:gd name="connsiteY27" fmla="*/ 176270 h 991569"/>
              <a:gd name="connsiteX28" fmla="*/ 768856 w 1002915"/>
              <a:gd name="connsiteY28" fmla="*/ 198304 h 991569"/>
              <a:gd name="connsiteX29" fmla="*/ 625637 w 1002915"/>
              <a:gd name="connsiteY29" fmla="*/ 231354 h 991569"/>
              <a:gd name="connsiteX30" fmla="*/ 350215 w 1002915"/>
              <a:gd name="connsiteY30" fmla="*/ 209321 h 991569"/>
              <a:gd name="connsiteX31" fmla="*/ 284114 w 1002915"/>
              <a:gd name="connsiteY31" fmla="*/ 187287 h 991569"/>
              <a:gd name="connsiteX32" fmla="*/ 251063 w 1002915"/>
              <a:gd name="connsiteY32" fmla="*/ 176270 h 991569"/>
              <a:gd name="connsiteX33" fmla="*/ 218013 w 1002915"/>
              <a:gd name="connsiteY33" fmla="*/ 154236 h 991569"/>
              <a:gd name="connsiteX34" fmla="*/ 173945 w 1002915"/>
              <a:gd name="connsiteY34" fmla="*/ 143220 h 991569"/>
              <a:gd name="connsiteX35" fmla="*/ 151911 w 1002915"/>
              <a:gd name="connsiteY35" fmla="*/ 110169 h 991569"/>
              <a:gd name="connsiteX36" fmla="*/ 85810 w 1002915"/>
              <a:gd name="connsiteY36" fmla="*/ 66101 h 991569"/>
              <a:gd name="connsiteX37" fmla="*/ 195979 w 1002915"/>
              <a:gd name="connsiteY37" fmla="*/ 44068 h 991569"/>
              <a:gd name="connsiteX38" fmla="*/ 262080 w 1002915"/>
              <a:gd name="connsiteY38" fmla="*/ 22034 h 991569"/>
              <a:gd name="connsiteX39" fmla="*/ 295131 w 1002915"/>
              <a:gd name="connsiteY39" fmla="*/ 11017 h 991569"/>
              <a:gd name="connsiteX40" fmla="*/ 328181 w 1002915"/>
              <a:gd name="connsiteY40" fmla="*/ 0 h 991569"/>
              <a:gd name="connsiteX41" fmla="*/ 735805 w 1002915"/>
              <a:gd name="connsiteY41" fmla="*/ 11017 h 991569"/>
              <a:gd name="connsiteX42" fmla="*/ 801907 w 1002915"/>
              <a:gd name="connsiteY42" fmla="*/ 22034 h 991569"/>
              <a:gd name="connsiteX43" fmla="*/ 901058 w 1002915"/>
              <a:gd name="connsiteY43" fmla="*/ 44068 h 991569"/>
              <a:gd name="connsiteX44" fmla="*/ 956143 w 1002915"/>
              <a:gd name="connsiteY44" fmla="*/ 66101 h 991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02915" h="991569">
                <a:moveTo>
                  <a:pt x="52760" y="66101"/>
                </a:moveTo>
                <a:cubicBezTo>
                  <a:pt x="156490" y="169835"/>
                  <a:pt x="0" y="3486"/>
                  <a:pt x="107844" y="165253"/>
                </a:cubicBezTo>
                <a:cubicBezTo>
                  <a:pt x="215647" y="326959"/>
                  <a:pt x="106190" y="156851"/>
                  <a:pt x="173945" y="275422"/>
                </a:cubicBezTo>
                <a:cubicBezTo>
                  <a:pt x="180514" y="286918"/>
                  <a:pt x="190057" y="296630"/>
                  <a:pt x="195979" y="308473"/>
                </a:cubicBezTo>
                <a:cubicBezTo>
                  <a:pt x="241592" y="399697"/>
                  <a:pt x="165883" y="279853"/>
                  <a:pt x="229030" y="374574"/>
                </a:cubicBezTo>
                <a:cubicBezTo>
                  <a:pt x="256717" y="457641"/>
                  <a:pt x="219369" y="355254"/>
                  <a:pt x="262080" y="440675"/>
                </a:cubicBezTo>
                <a:cubicBezTo>
                  <a:pt x="293967" y="504450"/>
                  <a:pt x="243495" y="444125"/>
                  <a:pt x="306148" y="506776"/>
                </a:cubicBezTo>
                <a:cubicBezTo>
                  <a:pt x="309820" y="517793"/>
                  <a:pt x="311524" y="529676"/>
                  <a:pt x="317164" y="539827"/>
                </a:cubicBezTo>
                <a:cubicBezTo>
                  <a:pt x="338342" y="577947"/>
                  <a:pt x="361059" y="611293"/>
                  <a:pt x="394283" y="638979"/>
                </a:cubicBezTo>
                <a:cubicBezTo>
                  <a:pt x="404455" y="647455"/>
                  <a:pt x="416316" y="653668"/>
                  <a:pt x="427333" y="661012"/>
                </a:cubicBezTo>
                <a:cubicBezTo>
                  <a:pt x="466825" y="779488"/>
                  <a:pt x="450912" y="703940"/>
                  <a:pt x="438350" y="892367"/>
                </a:cubicBezTo>
                <a:cubicBezTo>
                  <a:pt x="442022" y="910728"/>
                  <a:pt x="440077" y="931193"/>
                  <a:pt x="449367" y="947451"/>
                </a:cubicBezTo>
                <a:cubicBezTo>
                  <a:pt x="472742" y="988358"/>
                  <a:pt x="530657" y="962594"/>
                  <a:pt x="559536" y="958468"/>
                </a:cubicBezTo>
                <a:cubicBezTo>
                  <a:pt x="609288" y="809207"/>
                  <a:pt x="554570" y="991569"/>
                  <a:pt x="592586" y="738130"/>
                </a:cubicBezTo>
                <a:cubicBezTo>
                  <a:pt x="601414" y="679278"/>
                  <a:pt x="626342" y="654446"/>
                  <a:pt x="658687" y="605928"/>
                </a:cubicBezTo>
                <a:lnTo>
                  <a:pt x="702755" y="539827"/>
                </a:lnTo>
                <a:cubicBezTo>
                  <a:pt x="713772" y="528810"/>
                  <a:pt x="725831" y="518745"/>
                  <a:pt x="735805" y="506776"/>
                </a:cubicBezTo>
                <a:cubicBezTo>
                  <a:pt x="781707" y="451694"/>
                  <a:pt x="730299" y="492086"/>
                  <a:pt x="790890" y="451692"/>
                </a:cubicBezTo>
                <a:cubicBezTo>
                  <a:pt x="798235" y="440675"/>
                  <a:pt x="807003" y="430484"/>
                  <a:pt x="812924" y="418641"/>
                </a:cubicBezTo>
                <a:cubicBezTo>
                  <a:pt x="818117" y="408254"/>
                  <a:pt x="817499" y="395253"/>
                  <a:pt x="823940" y="385591"/>
                </a:cubicBezTo>
                <a:cubicBezTo>
                  <a:pt x="832582" y="372627"/>
                  <a:pt x="847426" y="364838"/>
                  <a:pt x="856991" y="352540"/>
                </a:cubicBezTo>
                <a:cubicBezTo>
                  <a:pt x="949233" y="233942"/>
                  <a:pt x="859073" y="328424"/>
                  <a:pt x="934109" y="253388"/>
                </a:cubicBezTo>
                <a:cubicBezTo>
                  <a:pt x="960330" y="174726"/>
                  <a:pt x="943260" y="206612"/>
                  <a:pt x="978177" y="154236"/>
                </a:cubicBezTo>
                <a:cubicBezTo>
                  <a:pt x="982815" y="135682"/>
                  <a:pt x="1002915" y="84655"/>
                  <a:pt x="978177" y="66101"/>
                </a:cubicBezTo>
                <a:cubicBezTo>
                  <a:pt x="968887" y="59133"/>
                  <a:pt x="956143" y="73446"/>
                  <a:pt x="945126" y="77118"/>
                </a:cubicBezTo>
                <a:cubicBezTo>
                  <a:pt x="848576" y="173668"/>
                  <a:pt x="971045" y="55520"/>
                  <a:pt x="879025" y="132203"/>
                </a:cubicBezTo>
                <a:cubicBezTo>
                  <a:pt x="867056" y="142177"/>
                  <a:pt x="859501" y="157523"/>
                  <a:pt x="845974" y="165253"/>
                </a:cubicBezTo>
                <a:cubicBezTo>
                  <a:pt x="832828" y="172765"/>
                  <a:pt x="816596" y="172598"/>
                  <a:pt x="801907" y="176270"/>
                </a:cubicBezTo>
                <a:cubicBezTo>
                  <a:pt x="790890" y="183615"/>
                  <a:pt x="780956" y="192926"/>
                  <a:pt x="768856" y="198304"/>
                </a:cubicBezTo>
                <a:cubicBezTo>
                  <a:pt x="711548" y="223775"/>
                  <a:pt x="688375" y="222392"/>
                  <a:pt x="625637" y="231354"/>
                </a:cubicBezTo>
                <a:cubicBezTo>
                  <a:pt x="572323" y="228548"/>
                  <a:pt x="428228" y="228825"/>
                  <a:pt x="350215" y="209321"/>
                </a:cubicBezTo>
                <a:cubicBezTo>
                  <a:pt x="327683" y="203688"/>
                  <a:pt x="306148" y="194632"/>
                  <a:pt x="284114" y="187287"/>
                </a:cubicBezTo>
                <a:lnTo>
                  <a:pt x="251063" y="176270"/>
                </a:lnTo>
                <a:cubicBezTo>
                  <a:pt x="240046" y="168925"/>
                  <a:pt x="230183" y="159452"/>
                  <a:pt x="218013" y="154236"/>
                </a:cubicBezTo>
                <a:cubicBezTo>
                  <a:pt x="204096" y="148272"/>
                  <a:pt x="186543" y="151619"/>
                  <a:pt x="173945" y="143220"/>
                </a:cubicBezTo>
                <a:cubicBezTo>
                  <a:pt x="162928" y="135875"/>
                  <a:pt x="161876" y="118888"/>
                  <a:pt x="151911" y="110169"/>
                </a:cubicBezTo>
                <a:cubicBezTo>
                  <a:pt x="131982" y="92731"/>
                  <a:pt x="85810" y="66101"/>
                  <a:pt x="85810" y="66101"/>
                </a:cubicBezTo>
                <a:cubicBezTo>
                  <a:pt x="177476" y="35549"/>
                  <a:pt x="31384" y="82052"/>
                  <a:pt x="195979" y="44068"/>
                </a:cubicBezTo>
                <a:cubicBezTo>
                  <a:pt x="218610" y="38845"/>
                  <a:pt x="240046" y="29379"/>
                  <a:pt x="262080" y="22034"/>
                </a:cubicBezTo>
                <a:lnTo>
                  <a:pt x="295131" y="11017"/>
                </a:lnTo>
                <a:lnTo>
                  <a:pt x="328181" y="0"/>
                </a:lnTo>
                <a:lnTo>
                  <a:pt x="735805" y="11017"/>
                </a:lnTo>
                <a:cubicBezTo>
                  <a:pt x="758119" y="12055"/>
                  <a:pt x="779929" y="18038"/>
                  <a:pt x="801907" y="22034"/>
                </a:cubicBezTo>
                <a:cubicBezTo>
                  <a:pt x="853189" y="31358"/>
                  <a:pt x="853905" y="32279"/>
                  <a:pt x="901058" y="44068"/>
                </a:cubicBezTo>
                <a:cubicBezTo>
                  <a:pt x="940220" y="70175"/>
                  <a:pt x="920868" y="66101"/>
                  <a:pt x="956143" y="6610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orme libre 11"/>
          <p:cNvSpPr/>
          <p:nvPr/>
        </p:nvSpPr>
        <p:spPr>
          <a:xfrm>
            <a:off x="2324559" y="3172858"/>
            <a:ext cx="517793" cy="649995"/>
          </a:xfrm>
          <a:custGeom>
            <a:avLst/>
            <a:gdLst>
              <a:gd name="connsiteX0" fmla="*/ 0 w 517793"/>
              <a:gd name="connsiteY0" fmla="*/ 0 h 649995"/>
              <a:gd name="connsiteX1" fmla="*/ 22034 w 517793"/>
              <a:gd name="connsiteY1" fmla="*/ 44067 h 649995"/>
              <a:gd name="connsiteX2" fmla="*/ 44068 w 517793"/>
              <a:gd name="connsiteY2" fmla="*/ 77118 h 649995"/>
              <a:gd name="connsiteX3" fmla="*/ 55084 w 517793"/>
              <a:gd name="connsiteY3" fmla="*/ 110169 h 649995"/>
              <a:gd name="connsiteX4" fmla="*/ 132202 w 517793"/>
              <a:gd name="connsiteY4" fmla="*/ 187287 h 649995"/>
              <a:gd name="connsiteX5" fmla="*/ 286439 w 517793"/>
              <a:gd name="connsiteY5" fmla="*/ 198303 h 649995"/>
              <a:gd name="connsiteX6" fmla="*/ 319489 w 517793"/>
              <a:gd name="connsiteY6" fmla="*/ 209320 h 649995"/>
              <a:gd name="connsiteX7" fmla="*/ 363557 w 517793"/>
              <a:gd name="connsiteY7" fmla="*/ 275422 h 649995"/>
              <a:gd name="connsiteX8" fmla="*/ 396607 w 517793"/>
              <a:gd name="connsiteY8" fmla="*/ 418641 h 649995"/>
              <a:gd name="connsiteX9" fmla="*/ 407624 w 517793"/>
              <a:gd name="connsiteY9" fmla="*/ 451691 h 649995"/>
              <a:gd name="connsiteX10" fmla="*/ 418641 w 517793"/>
              <a:gd name="connsiteY10" fmla="*/ 561860 h 649995"/>
              <a:gd name="connsiteX11" fmla="*/ 462708 w 517793"/>
              <a:gd name="connsiteY11" fmla="*/ 572877 h 649995"/>
              <a:gd name="connsiteX12" fmla="*/ 495759 w 517793"/>
              <a:gd name="connsiteY12" fmla="*/ 638978 h 649995"/>
              <a:gd name="connsiteX13" fmla="*/ 517793 w 517793"/>
              <a:gd name="connsiteY13" fmla="*/ 649995 h 649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17793" h="649995">
                <a:moveTo>
                  <a:pt x="0" y="0"/>
                </a:moveTo>
                <a:cubicBezTo>
                  <a:pt x="7345" y="14689"/>
                  <a:pt x="13886" y="29808"/>
                  <a:pt x="22034" y="44067"/>
                </a:cubicBezTo>
                <a:cubicBezTo>
                  <a:pt x="28603" y="55563"/>
                  <a:pt x="38147" y="65275"/>
                  <a:pt x="44068" y="77118"/>
                </a:cubicBezTo>
                <a:cubicBezTo>
                  <a:pt x="49261" y="87505"/>
                  <a:pt x="49444" y="100018"/>
                  <a:pt x="55084" y="110169"/>
                </a:cubicBezTo>
                <a:cubicBezTo>
                  <a:pt x="79578" y="154258"/>
                  <a:pt x="85438" y="181786"/>
                  <a:pt x="132202" y="187287"/>
                </a:cubicBezTo>
                <a:cubicBezTo>
                  <a:pt x="183392" y="193309"/>
                  <a:pt x="235027" y="194631"/>
                  <a:pt x="286439" y="198303"/>
                </a:cubicBezTo>
                <a:cubicBezTo>
                  <a:pt x="297456" y="201975"/>
                  <a:pt x="311278" y="201109"/>
                  <a:pt x="319489" y="209320"/>
                </a:cubicBezTo>
                <a:cubicBezTo>
                  <a:pt x="338214" y="228045"/>
                  <a:pt x="363557" y="275422"/>
                  <a:pt x="363557" y="275422"/>
                </a:cubicBezTo>
                <a:cubicBezTo>
                  <a:pt x="372295" y="319112"/>
                  <a:pt x="383323" y="378790"/>
                  <a:pt x="396607" y="418641"/>
                </a:cubicBezTo>
                <a:lnTo>
                  <a:pt x="407624" y="451691"/>
                </a:lnTo>
                <a:cubicBezTo>
                  <a:pt x="411296" y="488414"/>
                  <a:pt x="403369" y="528262"/>
                  <a:pt x="418641" y="561860"/>
                </a:cubicBezTo>
                <a:cubicBezTo>
                  <a:pt x="424906" y="575644"/>
                  <a:pt x="450110" y="564478"/>
                  <a:pt x="462708" y="572877"/>
                </a:cubicBezTo>
                <a:cubicBezTo>
                  <a:pt x="498928" y="597024"/>
                  <a:pt x="473762" y="609650"/>
                  <a:pt x="495759" y="638978"/>
                </a:cubicBezTo>
                <a:cubicBezTo>
                  <a:pt x="500686" y="645547"/>
                  <a:pt x="510448" y="646323"/>
                  <a:pt x="517793" y="64999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/>
          <p:cNvSpPr/>
          <p:nvPr/>
        </p:nvSpPr>
        <p:spPr>
          <a:xfrm>
            <a:off x="2123728" y="3429000"/>
            <a:ext cx="144016" cy="14401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Ellipse 13"/>
          <p:cNvSpPr/>
          <p:nvPr/>
        </p:nvSpPr>
        <p:spPr>
          <a:xfrm>
            <a:off x="2411760" y="364502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1979712" y="37170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Ellipse 15"/>
          <p:cNvSpPr/>
          <p:nvPr/>
        </p:nvSpPr>
        <p:spPr>
          <a:xfrm>
            <a:off x="219573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Ellipse 16"/>
          <p:cNvSpPr/>
          <p:nvPr/>
        </p:nvSpPr>
        <p:spPr>
          <a:xfrm>
            <a:off x="2555776" y="378904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Distillat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691680" y="4077072"/>
            <a:ext cx="172819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051720" y="3645024"/>
            <a:ext cx="504056" cy="43204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67744" y="3429000"/>
            <a:ext cx="7200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/>
          <p:cNvSpPr/>
          <p:nvPr/>
        </p:nvSpPr>
        <p:spPr>
          <a:xfrm>
            <a:off x="2051720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/>
          <p:cNvSpPr/>
          <p:nvPr/>
        </p:nvSpPr>
        <p:spPr>
          <a:xfrm>
            <a:off x="2195736" y="371703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/>
          <p:cNvSpPr/>
          <p:nvPr/>
        </p:nvSpPr>
        <p:spPr>
          <a:xfrm>
            <a:off x="2411760" y="38610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Cylindre 12"/>
          <p:cNvSpPr/>
          <p:nvPr/>
        </p:nvSpPr>
        <p:spPr>
          <a:xfrm>
            <a:off x="4788024" y="4149080"/>
            <a:ext cx="648072" cy="108012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Cylindre 13"/>
          <p:cNvSpPr/>
          <p:nvPr/>
        </p:nvSpPr>
        <p:spPr>
          <a:xfrm rot="7185612">
            <a:off x="3157154" y="2203841"/>
            <a:ext cx="813467" cy="268689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627784" y="4221088"/>
            <a:ext cx="252028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Cylindre 4"/>
          <p:cNvSpPr/>
          <p:nvPr/>
        </p:nvSpPr>
        <p:spPr>
          <a:xfrm>
            <a:off x="3491880" y="2996952"/>
            <a:ext cx="864096" cy="1296144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Forme libre 6"/>
          <p:cNvSpPr/>
          <p:nvPr/>
        </p:nvSpPr>
        <p:spPr>
          <a:xfrm>
            <a:off x="3556171" y="2438400"/>
            <a:ext cx="731372" cy="542676"/>
          </a:xfrm>
          <a:custGeom>
            <a:avLst/>
            <a:gdLst>
              <a:gd name="connsiteX0" fmla="*/ 590956 w 731372"/>
              <a:gd name="connsiteY0" fmla="*/ 517236 h 542676"/>
              <a:gd name="connsiteX1" fmla="*/ 618665 w 731372"/>
              <a:gd name="connsiteY1" fmla="*/ 526473 h 542676"/>
              <a:gd name="connsiteX2" fmla="*/ 711029 w 731372"/>
              <a:gd name="connsiteY2" fmla="*/ 517236 h 542676"/>
              <a:gd name="connsiteX3" fmla="*/ 692556 w 731372"/>
              <a:gd name="connsiteY3" fmla="*/ 378691 h 542676"/>
              <a:gd name="connsiteX4" fmla="*/ 674084 w 731372"/>
              <a:gd name="connsiteY4" fmla="*/ 267855 h 542676"/>
              <a:gd name="connsiteX5" fmla="*/ 664847 w 731372"/>
              <a:gd name="connsiteY5" fmla="*/ 212436 h 542676"/>
              <a:gd name="connsiteX6" fmla="*/ 618665 w 731372"/>
              <a:gd name="connsiteY6" fmla="*/ 157018 h 542676"/>
              <a:gd name="connsiteX7" fmla="*/ 600193 w 731372"/>
              <a:gd name="connsiteY7" fmla="*/ 129309 h 542676"/>
              <a:gd name="connsiteX8" fmla="*/ 572484 w 731372"/>
              <a:gd name="connsiteY8" fmla="*/ 120073 h 542676"/>
              <a:gd name="connsiteX9" fmla="*/ 470884 w 731372"/>
              <a:gd name="connsiteY9" fmla="*/ 110836 h 542676"/>
              <a:gd name="connsiteX10" fmla="*/ 461647 w 731372"/>
              <a:gd name="connsiteY10" fmla="*/ 83127 h 542676"/>
              <a:gd name="connsiteX11" fmla="*/ 452411 w 731372"/>
              <a:gd name="connsiteY11" fmla="*/ 18473 h 542676"/>
              <a:gd name="connsiteX12" fmla="*/ 415465 w 731372"/>
              <a:gd name="connsiteY12" fmla="*/ 9236 h 542676"/>
              <a:gd name="connsiteX13" fmla="*/ 387756 w 731372"/>
              <a:gd name="connsiteY13" fmla="*/ 0 h 542676"/>
              <a:gd name="connsiteX14" fmla="*/ 378520 w 731372"/>
              <a:gd name="connsiteY14" fmla="*/ 110836 h 542676"/>
              <a:gd name="connsiteX15" fmla="*/ 369284 w 731372"/>
              <a:gd name="connsiteY15" fmla="*/ 147782 h 542676"/>
              <a:gd name="connsiteX16" fmla="*/ 332338 w 731372"/>
              <a:gd name="connsiteY16" fmla="*/ 138545 h 542676"/>
              <a:gd name="connsiteX17" fmla="*/ 258447 w 731372"/>
              <a:gd name="connsiteY17" fmla="*/ 110836 h 542676"/>
              <a:gd name="connsiteX18" fmla="*/ 193793 w 731372"/>
              <a:gd name="connsiteY18" fmla="*/ 120073 h 542676"/>
              <a:gd name="connsiteX19" fmla="*/ 184556 w 731372"/>
              <a:gd name="connsiteY19" fmla="*/ 175491 h 542676"/>
              <a:gd name="connsiteX20" fmla="*/ 166084 w 731372"/>
              <a:gd name="connsiteY20" fmla="*/ 203200 h 542676"/>
              <a:gd name="connsiteX21" fmla="*/ 193793 w 731372"/>
              <a:gd name="connsiteY21" fmla="*/ 221673 h 542676"/>
              <a:gd name="connsiteX22" fmla="*/ 193793 w 731372"/>
              <a:gd name="connsiteY22" fmla="*/ 286327 h 542676"/>
              <a:gd name="connsiteX23" fmla="*/ 166084 w 731372"/>
              <a:gd name="connsiteY23" fmla="*/ 323273 h 542676"/>
              <a:gd name="connsiteX24" fmla="*/ 119902 w 731372"/>
              <a:gd name="connsiteY24" fmla="*/ 369455 h 542676"/>
              <a:gd name="connsiteX25" fmla="*/ 82956 w 731372"/>
              <a:gd name="connsiteY25" fmla="*/ 387927 h 542676"/>
              <a:gd name="connsiteX26" fmla="*/ 27538 w 731372"/>
              <a:gd name="connsiteY26" fmla="*/ 461818 h 542676"/>
              <a:gd name="connsiteX27" fmla="*/ 64484 w 731372"/>
              <a:gd name="connsiteY27" fmla="*/ 480291 h 542676"/>
              <a:gd name="connsiteX28" fmla="*/ 119902 w 731372"/>
              <a:gd name="connsiteY28" fmla="*/ 489527 h 542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1372" h="542676">
                <a:moveTo>
                  <a:pt x="590956" y="517236"/>
                </a:moveTo>
                <a:cubicBezTo>
                  <a:pt x="600192" y="520315"/>
                  <a:pt x="608929" y="526473"/>
                  <a:pt x="618665" y="526473"/>
                </a:cubicBezTo>
                <a:cubicBezTo>
                  <a:pt x="649607" y="526473"/>
                  <a:pt x="693417" y="542676"/>
                  <a:pt x="711029" y="517236"/>
                </a:cubicBezTo>
                <a:cubicBezTo>
                  <a:pt x="731372" y="487852"/>
                  <a:pt x="705537" y="417632"/>
                  <a:pt x="692556" y="378691"/>
                </a:cubicBezTo>
                <a:cubicBezTo>
                  <a:pt x="686399" y="341746"/>
                  <a:pt x="683735" y="304045"/>
                  <a:pt x="674084" y="267855"/>
                </a:cubicBezTo>
                <a:cubicBezTo>
                  <a:pt x="658168" y="208170"/>
                  <a:pt x="645122" y="271615"/>
                  <a:pt x="664847" y="212436"/>
                </a:cubicBezTo>
                <a:cubicBezTo>
                  <a:pt x="646917" y="122787"/>
                  <a:pt x="675858" y="195147"/>
                  <a:pt x="618665" y="157018"/>
                </a:cubicBezTo>
                <a:cubicBezTo>
                  <a:pt x="609429" y="150860"/>
                  <a:pt x="608861" y="136243"/>
                  <a:pt x="600193" y="129309"/>
                </a:cubicBezTo>
                <a:cubicBezTo>
                  <a:pt x="592591" y="123227"/>
                  <a:pt x="582122" y="121450"/>
                  <a:pt x="572484" y="120073"/>
                </a:cubicBezTo>
                <a:cubicBezTo>
                  <a:pt x="538819" y="115264"/>
                  <a:pt x="504751" y="113915"/>
                  <a:pt x="470884" y="110836"/>
                </a:cubicBezTo>
                <a:cubicBezTo>
                  <a:pt x="467805" y="101600"/>
                  <a:pt x="463556" y="92674"/>
                  <a:pt x="461647" y="83127"/>
                </a:cubicBezTo>
                <a:cubicBezTo>
                  <a:pt x="457377" y="61780"/>
                  <a:pt x="463949" y="36934"/>
                  <a:pt x="452411" y="18473"/>
                </a:cubicBezTo>
                <a:cubicBezTo>
                  <a:pt x="445683" y="7708"/>
                  <a:pt x="427671" y="12723"/>
                  <a:pt x="415465" y="9236"/>
                </a:cubicBezTo>
                <a:cubicBezTo>
                  <a:pt x="406104" y="6561"/>
                  <a:pt x="396992" y="3079"/>
                  <a:pt x="387756" y="0"/>
                </a:cubicBezTo>
                <a:cubicBezTo>
                  <a:pt x="384677" y="36945"/>
                  <a:pt x="383118" y="74049"/>
                  <a:pt x="378520" y="110836"/>
                </a:cubicBezTo>
                <a:cubicBezTo>
                  <a:pt x="376946" y="123432"/>
                  <a:pt x="380169" y="141251"/>
                  <a:pt x="369284" y="147782"/>
                </a:cubicBezTo>
                <a:cubicBezTo>
                  <a:pt x="358399" y="154313"/>
                  <a:pt x="344224" y="143002"/>
                  <a:pt x="332338" y="138545"/>
                </a:cubicBezTo>
                <a:cubicBezTo>
                  <a:pt x="235738" y="102320"/>
                  <a:pt x="353283" y="134546"/>
                  <a:pt x="258447" y="110836"/>
                </a:cubicBezTo>
                <a:cubicBezTo>
                  <a:pt x="236896" y="113915"/>
                  <a:pt x="210177" y="105737"/>
                  <a:pt x="193793" y="120073"/>
                </a:cubicBezTo>
                <a:cubicBezTo>
                  <a:pt x="179699" y="132405"/>
                  <a:pt x="190478" y="157725"/>
                  <a:pt x="184556" y="175491"/>
                </a:cubicBezTo>
                <a:cubicBezTo>
                  <a:pt x="181046" y="186022"/>
                  <a:pt x="172241" y="193964"/>
                  <a:pt x="166084" y="203200"/>
                </a:cubicBezTo>
                <a:cubicBezTo>
                  <a:pt x="175320" y="209358"/>
                  <a:pt x="186858" y="213005"/>
                  <a:pt x="193793" y="221673"/>
                </a:cubicBezTo>
                <a:cubicBezTo>
                  <a:pt x="208704" y="240312"/>
                  <a:pt x="203224" y="267464"/>
                  <a:pt x="193793" y="286327"/>
                </a:cubicBezTo>
                <a:cubicBezTo>
                  <a:pt x="186909" y="300096"/>
                  <a:pt x="175320" y="310958"/>
                  <a:pt x="166084" y="323273"/>
                </a:cubicBezTo>
                <a:cubicBezTo>
                  <a:pt x="129139" y="434107"/>
                  <a:pt x="173781" y="361758"/>
                  <a:pt x="119902" y="369455"/>
                </a:cubicBezTo>
                <a:cubicBezTo>
                  <a:pt x="106272" y="371402"/>
                  <a:pt x="95271" y="381770"/>
                  <a:pt x="82956" y="387927"/>
                </a:cubicBezTo>
                <a:cubicBezTo>
                  <a:pt x="64483" y="412557"/>
                  <a:pt x="0" y="448049"/>
                  <a:pt x="27538" y="461818"/>
                </a:cubicBezTo>
                <a:cubicBezTo>
                  <a:pt x="39853" y="467976"/>
                  <a:pt x="51200" y="476668"/>
                  <a:pt x="64484" y="480291"/>
                </a:cubicBezTo>
                <a:cubicBezTo>
                  <a:pt x="99946" y="489962"/>
                  <a:pt x="155467" y="489527"/>
                  <a:pt x="119902" y="48952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4716016" y="4725144"/>
            <a:ext cx="216024" cy="21602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25</Words>
  <Application>Microsoft Office PowerPoint</Application>
  <PresentationFormat>Affichage à l'écran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transformation</vt:lpstr>
      <vt:lpstr>sédimentation</vt:lpstr>
      <vt:lpstr>décantation</vt:lpstr>
      <vt:lpstr>Filtration</vt:lpstr>
      <vt:lpstr>Distillation </vt:lpstr>
      <vt:lpstr>évaporation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transformation</dc:title>
  <dc:creator>CSBE</dc:creator>
  <cp:lastModifiedBy>CSBE</cp:lastModifiedBy>
  <cp:revision>11</cp:revision>
  <dcterms:created xsi:type="dcterms:W3CDTF">2018-04-25T17:47:20Z</dcterms:created>
  <dcterms:modified xsi:type="dcterms:W3CDTF">2018-06-11T18:05:11Z</dcterms:modified>
</cp:coreProperties>
</file>