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332E-9F1F-4B82-A28C-FB98BED6511B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A7E0-8D04-4D23-B5F2-02485F59FD4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jeanmarcmorandini.com/article-39954-homer-simpson-designe-meilleur-personnage-de-fictio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a/url?sa=i&amp;rct=j&amp;q=&amp;esrc=s&amp;source=images&amp;cd=&amp;cad=rja&amp;uact=8&amp;ved=0ahUKEwj-hYe847vXAhUD0oMKHQ8ADmIQjRwIBw&amp;url=https://www.andlil.com/forum/trading-prison-break-t8289-30.html&amp;psig=AOvVaw08Fe3r_ne-X4Da_Vi5VXI1&amp;ust=151067027732576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a/url?sa=i&amp;rct=j&amp;q=&amp;esrc=s&amp;source=images&amp;cd=&amp;cad=rja&amp;uact=8&amp;ved=0ahUKEwieupDb47vXAhUs2IMKHQIyCLIQjRwIBw&amp;url=https://twitter.com/simpsonsscripts/status/447466658723266561&amp;psig=AOvVaw0EiYHu_u8XHyLsS0JG_zxF&amp;ust=151067030843173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a/url?sa=i&amp;rct=j&amp;q=&amp;esrc=s&amp;source=images&amp;cd=&amp;cad=rja&amp;uact=8&amp;ved=0ahUKEwiLmf7L37vXAhXI5YMKHeDjBzcQjRwIBw&amp;url=https://steamcommunity.com/sharedfiles/filedetails/?id=1127573859&amp;psig=AOvVaw3AOjjC7AhlLlP5xhclllTV&amp;ust=151066922341619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source=images&amp;cd=&amp;cad=rja&amp;uact=8&amp;ved=0ahUKEwj2hcLz37vXAhXL54MKHS9mCeUQjRwIBw&amp;url=http://armoniecraft.jeun.fr/t14-plan-de-construction-springfield&amp;psig=AOvVaw3Brdb7vyl_sabqXlXVwMW1&amp;ust=15106693175238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source=images&amp;cd=&amp;cad=rja&amp;uact=8&amp;ved=0ahUKEwj8k-LF4bvXAhUl7YMKHfrPAiUQjRwIBw&amp;url=http://www.purebreak.com/media/simpson-185355.html&amp;psig=AOvVaw1--Vfc6oqtPjdj5u1-rgA6&amp;ust=151066975932984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source=images&amp;cd=&amp;cad=rja&amp;uact=8&amp;ved=0ahUKEwip0aDd4bvXAhWF44MKHWt9BOEQjRwIBw&amp;url=http://www.villaschweppes.com/article/le-milliard-de-katy-perry-la-mort-de-bart-simpson-les-5-infos-unexpected_a8891/1&amp;psig=AOvVaw37YQ-vRYCmWf2nWI4iz0fs&amp;ust=151066980681264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google.ca/url?sa=i&amp;rct=j&amp;q=&amp;esrc=s&amp;source=images&amp;cd=&amp;cad=rja&amp;uact=8&amp;ved=0ahUKEwjkq9bg4LvXAhVJ0YMKHQaEBXsQjRwIBw&amp;url=https://www.reddit.com/r/Ice_Poseidon/comments/773dag/bart_simpson_appreciation_thread/&amp;psig=AOvVaw3oqgZaLQpK6pMeJppi4Syr&amp;ust=15106693787968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fr-CA" dirty="0" err="1" smtClean="0"/>
              <a:t>storyboard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1052736"/>
            <a:ext cx="6400800" cy="5805264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1: grand plan d’ensemble</a:t>
            </a:r>
          </a:p>
          <a:p>
            <a:r>
              <a:rPr lang="fr-CA" dirty="0" smtClean="0"/>
              <a:t>2: plan d’ensemble</a:t>
            </a:r>
          </a:p>
          <a:p>
            <a:r>
              <a:rPr lang="fr-CA" dirty="0" smtClean="0"/>
              <a:t>3: plan général</a:t>
            </a:r>
          </a:p>
          <a:p>
            <a:r>
              <a:rPr lang="fr-CA" dirty="0" smtClean="0"/>
              <a:t>4: plan moyen</a:t>
            </a:r>
          </a:p>
          <a:p>
            <a:r>
              <a:rPr lang="fr-CA" dirty="0" smtClean="0"/>
              <a:t>5: plan pied</a:t>
            </a:r>
          </a:p>
          <a:p>
            <a:r>
              <a:rPr lang="fr-CA" dirty="0" smtClean="0"/>
              <a:t>6: plan américain</a:t>
            </a:r>
          </a:p>
          <a:p>
            <a:r>
              <a:rPr lang="fr-CA" dirty="0" smtClean="0"/>
              <a:t>7: Plan ceinture</a:t>
            </a:r>
          </a:p>
          <a:p>
            <a:r>
              <a:rPr lang="fr-CA" dirty="0" smtClean="0"/>
              <a:t>8: plan buste</a:t>
            </a:r>
          </a:p>
          <a:p>
            <a:r>
              <a:rPr lang="fr-CA" dirty="0" smtClean="0"/>
              <a:t>9: plan épaule</a:t>
            </a:r>
          </a:p>
          <a:p>
            <a:r>
              <a:rPr lang="fr-CA" dirty="0" smtClean="0"/>
              <a:t>10: plan tète</a:t>
            </a:r>
          </a:p>
          <a:p>
            <a:r>
              <a:rPr lang="fr-CA" dirty="0" smtClean="0"/>
              <a:t>11: extrême gros plan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Tommy </a:t>
            </a:r>
            <a:r>
              <a:rPr lang="fr-CA" dirty="0" err="1" smtClean="0"/>
              <a:t>whispers</a:t>
            </a:r>
            <a:r>
              <a:rPr lang="fr-CA" dirty="0" smtClean="0"/>
              <a:t> : Baby </a:t>
            </a:r>
            <a:r>
              <a:rPr lang="fr-CA" dirty="0" err="1" smtClean="0"/>
              <a:t>it's</a:t>
            </a:r>
            <a:r>
              <a:rPr lang="fr-CA" dirty="0" smtClean="0"/>
              <a:t> </a:t>
            </a:r>
            <a:r>
              <a:rPr lang="fr-CA" dirty="0" err="1" smtClean="0"/>
              <a:t>okay</a:t>
            </a:r>
            <a:r>
              <a:rPr lang="fr-CA" dirty="0" smtClean="0"/>
              <a:t>, </a:t>
            </a:r>
            <a:r>
              <a:rPr lang="fr-CA" dirty="0" err="1" smtClean="0"/>
              <a:t>someday</a:t>
            </a:r>
            <a:endParaRPr lang="fr-CA" dirty="0"/>
          </a:p>
        </p:txBody>
      </p:sp>
      <p:pic>
        <p:nvPicPr>
          <p:cNvPr id="21506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80928"/>
            <a:ext cx="6408712" cy="2768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/>
              <a:t>Livin</a:t>
            </a:r>
            <a:r>
              <a:rPr lang="fr-CA" b="1" dirty="0" smtClean="0"/>
              <a:t>' on a </a:t>
            </a:r>
            <a:r>
              <a:rPr lang="fr-CA" b="1" dirty="0" err="1" smtClean="0"/>
              <a:t>prayer</a:t>
            </a:r>
            <a:endParaRPr lang="fr-CA" dirty="0"/>
          </a:p>
        </p:txBody>
      </p:sp>
      <p:pic>
        <p:nvPicPr>
          <p:cNvPr id="23554" name="Picture 2" descr="Résultats de recherche d'images pour « homer simpson qui fait un pouc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6096000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We've got each other and that's a lot for love, for </a:t>
            </a:r>
            <a:r>
              <a:rPr lang="en-US" dirty="0" smtClean="0"/>
              <a:t>love</a:t>
            </a:r>
            <a:endParaRPr lang="fr-CA" dirty="0"/>
          </a:p>
        </p:txBody>
      </p:sp>
      <p:pic>
        <p:nvPicPr>
          <p:cNvPr id="24578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storyboard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CA" dirty="0" smtClean="0"/>
              <a:t>Informatique</a:t>
            </a:r>
          </a:p>
          <a:p>
            <a:pPr algn="ctr">
              <a:buNone/>
            </a:pPr>
            <a:r>
              <a:rPr lang="fr-CA" dirty="0" smtClean="0"/>
              <a:t>Fait par: Simon-Olivier</a:t>
            </a:r>
          </a:p>
          <a:p>
            <a:pPr algn="ctr">
              <a:buNone/>
            </a:pPr>
            <a:r>
              <a:rPr lang="fr-CA" dirty="0" smtClean="0"/>
              <a:t>Présenté à: Daniel Blais</a:t>
            </a:r>
          </a:p>
          <a:p>
            <a:pPr algn="ctr">
              <a:buNone/>
            </a:pPr>
            <a:r>
              <a:rPr lang="fr-CA" dirty="0" smtClean="0"/>
              <a:t>Msi2</a:t>
            </a:r>
          </a:p>
          <a:p>
            <a:pPr algn="ctr">
              <a:buNone/>
            </a:pPr>
            <a:r>
              <a:rPr lang="fr-CA" dirty="0" smtClean="0"/>
              <a:t>13 </a:t>
            </a:r>
            <a:r>
              <a:rPr lang="fr-CA" dirty="0" err="1" smtClean="0"/>
              <a:t>nov</a:t>
            </a:r>
            <a:r>
              <a:rPr lang="fr-CA" dirty="0" smtClean="0"/>
              <a:t> 2017</a:t>
            </a: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5838825" cy="4419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419872" y="90872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/>
              <a:t>Once </a:t>
            </a:r>
            <a:r>
              <a:rPr lang="fr-CA" sz="3600" dirty="0" err="1" smtClean="0"/>
              <a:t>upon</a:t>
            </a:r>
            <a:r>
              <a:rPr lang="fr-CA" sz="3600" dirty="0" smtClean="0"/>
              <a:t> a time</a:t>
            </a:r>
            <a:endParaRPr lang="fr-CA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Not </a:t>
            </a:r>
            <a:r>
              <a:rPr lang="fr-CA" dirty="0" err="1" smtClean="0"/>
              <a:t>so</a:t>
            </a:r>
            <a:r>
              <a:rPr lang="fr-CA" dirty="0" smtClean="0"/>
              <a:t> long </a:t>
            </a:r>
            <a:r>
              <a:rPr lang="fr-CA" dirty="0" err="1" smtClean="0"/>
              <a:t>ago</a:t>
            </a:r>
            <a:endParaRPr lang="fr-CA" dirty="0"/>
          </a:p>
        </p:txBody>
      </p:sp>
      <p:pic>
        <p:nvPicPr>
          <p:cNvPr id="16386" name="Picture 2" descr="Résultats de recherche d'images pour « springfield ecol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He's down on his luck</a:t>
            </a:r>
            <a:endParaRPr lang="fr-CA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251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So </a:t>
            </a:r>
            <a:r>
              <a:rPr lang="fr-CA" b="1" dirty="0" err="1" smtClean="0"/>
              <a:t>tough</a:t>
            </a:r>
            <a:r>
              <a:rPr lang="fr-CA" b="1" dirty="0" smtClean="0"/>
              <a:t>, </a:t>
            </a:r>
            <a:r>
              <a:rPr lang="fr-CA" b="1" dirty="0" err="1" smtClean="0"/>
              <a:t>it's</a:t>
            </a:r>
            <a:r>
              <a:rPr lang="fr-CA" b="1" dirty="0" smtClean="0"/>
              <a:t> </a:t>
            </a:r>
            <a:r>
              <a:rPr lang="fr-CA" b="1" dirty="0" err="1" smtClean="0"/>
              <a:t>tough</a:t>
            </a:r>
            <a:endParaRPr lang="fr-CA" dirty="0"/>
          </a:p>
        </p:txBody>
      </p:sp>
      <p:pic>
        <p:nvPicPr>
          <p:cNvPr id="18434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66675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</a:t>
            </a:r>
            <a:r>
              <a:rPr lang="en-US" b="1" dirty="0" smtClean="0"/>
              <a:t>he </a:t>
            </a:r>
            <a:r>
              <a:rPr lang="en-US" b="1" dirty="0" smtClean="0"/>
              <a:t>cries in the night</a:t>
            </a:r>
            <a:endParaRPr lang="fr-CA" dirty="0"/>
          </a:p>
        </p:txBody>
      </p:sp>
      <p:pic>
        <p:nvPicPr>
          <p:cNvPr id="19458" name="Picture 2" descr="Résultats de recherche d'images pour « bart simpson trist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5334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he's holding in what he used to </a:t>
            </a:r>
            <a:r>
              <a:rPr lang="en-US" dirty="0" smtClean="0"/>
              <a:t>make it talk</a:t>
            </a:r>
            <a:endParaRPr lang="fr-CA" dirty="0"/>
          </a:p>
        </p:txBody>
      </p:sp>
      <p:pic>
        <p:nvPicPr>
          <p:cNvPr id="5" name="Image 4" descr="bart colè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700808"/>
            <a:ext cx="2037595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doesn't make a difference if we make it or </a:t>
            </a:r>
            <a:r>
              <a:rPr lang="en-US" dirty="0" smtClean="0"/>
              <a:t>not</a:t>
            </a:r>
            <a:endParaRPr lang="fr-CA" dirty="0"/>
          </a:p>
        </p:txBody>
      </p:sp>
      <p:pic>
        <p:nvPicPr>
          <p:cNvPr id="5" name="Picture 4" descr="Résultats de recherche d'images pour « bart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134</Words>
  <Application>Microsoft Office PowerPoint</Application>
  <PresentationFormat>Affichage à l'écran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storyboard</vt:lpstr>
      <vt:lpstr>storyboard</vt:lpstr>
      <vt:lpstr>Diapositive 3</vt:lpstr>
      <vt:lpstr>Not so long ago</vt:lpstr>
      <vt:lpstr>He's down on his luck</vt:lpstr>
      <vt:lpstr>So tough, it's tough</vt:lpstr>
      <vt:lpstr>When he cries in the night</vt:lpstr>
      <vt:lpstr>Now he's holding in what he used to make it talk</vt:lpstr>
      <vt:lpstr>It doesn't make a difference if we make it or not</vt:lpstr>
      <vt:lpstr>Tommy whispers : Baby it's okay, someday</vt:lpstr>
      <vt:lpstr>Livin' on a prayer</vt:lpstr>
      <vt:lpstr>We've got each other and that's a lot for love, for love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famille vachon</cp:lastModifiedBy>
  <cp:revision>8</cp:revision>
  <dcterms:created xsi:type="dcterms:W3CDTF">2017-11-13T14:00:34Z</dcterms:created>
  <dcterms:modified xsi:type="dcterms:W3CDTF">2017-11-13T23:46:19Z</dcterms:modified>
</cp:coreProperties>
</file>