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6D15-3A06-4423-9E1D-BE877D7BFE72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8BB85-5CD4-4E83-9912-DFC0B855EF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04664"/>
            <a:ext cx="7200800" cy="6264696"/>
          </a:xfrm>
        </p:spPr>
        <p:txBody>
          <a:bodyPr/>
          <a:lstStyle/>
          <a:p>
            <a:r>
              <a:rPr lang="fr-CA" dirty="0" smtClean="0"/>
              <a:t>Les procéder de séparation</a:t>
            </a:r>
          </a:p>
          <a:p>
            <a:r>
              <a:rPr lang="fr-CA" dirty="0" smtClean="0"/>
              <a:t>science</a:t>
            </a:r>
            <a:endParaRPr lang="fr-CA" dirty="0"/>
          </a:p>
          <a:p>
            <a:r>
              <a:rPr lang="fr-CA" dirty="0" smtClean="0"/>
              <a:t>Présenter à: Daniel Blais</a:t>
            </a:r>
          </a:p>
          <a:p>
            <a:r>
              <a:rPr lang="fr-CA" dirty="0" smtClean="0"/>
              <a:t>Par: pénélope Roy et Anne-Sophie Jacques</a:t>
            </a:r>
          </a:p>
          <a:p>
            <a:r>
              <a:rPr lang="fr-CA" dirty="0" smtClean="0"/>
              <a:t>Msi2 </a:t>
            </a:r>
          </a:p>
          <a:p>
            <a:r>
              <a:rPr lang="fr-CA" dirty="0" err="1" smtClean="0"/>
              <a:t>esv</a:t>
            </a:r>
            <a:endParaRPr lang="fr-CA" dirty="0" smtClean="0"/>
          </a:p>
          <a:p>
            <a:r>
              <a:rPr lang="fr-CA" dirty="0" smtClean="0"/>
              <a:t>25 avril 2018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907704" y="285293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907704" y="4581128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499992" y="285293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1894901" y="3018622"/>
            <a:ext cx="2688116" cy="242371"/>
          </a:xfrm>
          <a:custGeom>
            <a:avLst/>
            <a:gdLst>
              <a:gd name="connsiteX0" fmla="*/ 0 w 2688116"/>
              <a:gd name="connsiteY0" fmla="*/ 242371 h 242371"/>
              <a:gd name="connsiteX1" fmla="*/ 33051 w 2688116"/>
              <a:gd name="connsiteY1" fmla="*/ 231354 h 242371"/>
              <a:gd name="connsiteX2" fmla="*/ 77118 w 2688116"/>
              <a:gd name="connsiteY2" fmla="*/ 165253 h 242371"/>
              <a:gd name="connsiteX3" fmla="*/ 99152 w 2688116"/>
              <a:gd name="connsiteY3" fmla="*/ 132202 h 242371"/>
              <a:gd name="connsiteX4" fmla="*/ 165253 w 2688116"/>
              <a:gd name="connsiteY4" fmla="*/ 99151 h 242371"/>
              <a:gd name="connsiteX5" fmla="*/ 407624 w 2688116"/>
              <a:gd name="connsiteY5" fmla="*/ 110168 h 242371"/>
              <a:gd name="connsiteX6" fmla="*/ 506776 w 2688116"/>
              <a:gd name="connsiteY6" fmla="*/ 143219 h 242371"/>
              <a:gd name="connsiteX7" fmla="*/ 539827 w 2688116"/>
              <a:gd name="connsiteY7" fmla="*/ 154236 h 242371"/>
              <a:gd name="connsiteX8" fmla="*/ 848299 w 2688116"/>
              <a:gd name="connsiteY8" fmla="*/ 132202 h 242371"/>
              <a:gd name="connsiteX9" fmla="*/ 958468 w 2688116"/>
              <a:gd name="connsiteY9" fmla="*/ 99151 h 242371"/>
              <a:gd name="connsiteX10" fmla="*/ 991518 w 2688116"/>
              <a:gd name="connsiteY10" fmla="*/ 88135 h 242371"/>
              <a:gd name="connsiteX11" fmla="*/ 1024569 w 2688116"/>
              <a:gd name="connsiteY11" fmla="*/ 77118 h 242371"/>
              <a:gd name="connsiteX12" fmla="*/ 1090670 w 2688116"/>
              <a:gd name="connsiteY12" fmla="*/ 44067 h 242371"/>
              <a:gd name="connsiteX13" fmla="*/ 1134738 w 2688116"/>
              <a:gd name="connsiteY13" fmla="*/ 22033 h 242371"/>
              <a:gd name="connsiteX14" fmla="*/ 1200839 w 2688116"/>
              <a:gd name="connsiteY14" fmla="*/ 0 h 242371"/>
              <a:gd name="connsiteX15" fmla="*/ 1366092 w 2688116"/>
              <a:gd name="connsiteY15" fmla="*/ 11017 h 242371"/>
              <a:gd name="connsiteX16" fmla="*/ 1454227 w 2688116"/>
              <a:gd name="connsiteY16" fmla="*/ 33050 h 242371"/>
              <a:gd name="connsiteX17" fmla="*/ 1498294 w 2688116"/>
              <a:gd name="connsiteY17" fmla="*/ 44067 h 242371"/>
              <a:gd name="connsiteX18" fmla="*/ 1531345 w 2688116"/>
              <a:gd name="connsiteY18" fmla="*/ 55084 h 242371"/>
              <a:gd name="connsiteX19" fmla="*/ 1806766 w 2688116"/>
              <a:gd name="connsiteY19" fmla="*/ 77118 h 242371"/>
              <a:gd name="connsiteX20" fmla="*/ 1972019 w 2688116"/>
              <a:gd name="connsiteY20" fmla="*/ 66101 h 242371"/>
              <a:gd name="connsiteX21" fmla="*/ 2005070 w 2688116"/>
              <a:gd name="connsiteY21" fmla="*/ 55084 h 242371"/>
              <a:gd name="connsiteX22" fmla="*/ 2049138 w 2688116"/>
              <a:gd name="connsiteY22" fmla="*/ 44067 h 242371"/>
              <a:gd name="connsiteX23" fmla="*/ 2214391 w 2688116"/>
              <a:gd name="connsiteY23" fmla="*/ 66101 h 242371"/>
              <a:gd name="connsiteX24" fmla="*/ 2280492 w 2688116"/>
              <a:gd name="connsiteY24" fmla="*/ 110168 h 242371"/>
              <a:gd name="connsiteX25" fmla="*/ 2346593 w 2688116"/>
              <a:gd name="connsiteY25" fmla="*/ 165253 h 242371"/>
              <a:gd name="connsiteX26" fmla="*/ 2467779 w 2688116"/>
              <a:gd name="connsiteY26" fmla="*/ 198303 h 242371"/>
              <a:gd name="connsiteX27" fmla="*/ 2622015 w 2688116"/>
              <a:gd name="connsiteY27" fmla="*/ 187286 h 242371"/>
              <a:gd name="connsiteX28" fmla="*/ 2688116 w 2688116"/>
              <a:gd name="connsiteY28" fmla="*/ 165253 h 2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88116" h="242371">
                <a:moveTo>
                  <a:pt x="0" y="242371"/>
                </a:moveTo>
                <a:cubicBezTo>
                  <a:pt x="11017" y="238699"/>
                  <a:pt x="24839" y="239566"/>
                  <a:pt x="33051" y="231354"/>
                </a:cubicBezTo>
                <a:cubicBezTo>
                  <a:pt x="51776" y="212629"/>
                  <a:pt x="62429" y="187287"/>
                  <a:pt x="77118" y="165253"/>
                </a:cubicBezTo>
                <a:cubicBezTo>
                  <a:pt x="84463" y="154236"/>
                  <a:pt x="88135" y="139547"/>
                  <a:pt x="99152" y="132202"/>
                </a:cubicBezTo>
                <a:cubicBezTo>
                  <a:pt x="141865" y="103726"/>
                  <a:pt x="119642" y="114355"/>
                  <a:pt x="165253" y="99151"/>
                </a:cubicBezTo>
                <a:cubicBezTo>
                  <a:pt x="246043" y="102823"/>
                  <a:pt x="327210" y="101552"/>
                  <a:pt x="407624" y="110168"/>
                </a:cubicBezTo>
                <a:cubicBezTo>
                  <a:pt x="407628" y="110168"/>
                  <a:pt x="490248" y="137710"/>
                  <a:pt x="506776" y="143219"/>
                </a:cubicBezTo>
                <a:lnTo>
                  <a:pt x="539827" y="154236"/>
                </a:lnTo>
                <a:cubicBezTo>
                  <a:pt x="690598" y="147383"/>
                  <a:pt x="733888" y="155085"/>
                  <a:pt x="848299" y="132202"/>
                </a:cubicBezTo>
                <a:cubicBezTo>
                  <a:pt x="889923" y="123877"/>
                  <a:pt x="916313" y="113202"/>
                  <a:pt x="958468" y="99151"/>
                </a:cubicBezTo>
                <a:lnTo>
                  <a:pt x="991518" y="88135"/>
                </a:lnTo>
                <a:lnTo>
                  <a:pt x="1024569" y="77118"/>
                </a:lnTo>
                <a:cubicBezTo>
                  <a:pt x="1088082" y="34775"/>
                  <a:pt x="1026815" y="71434"/>
                  <a:pt x="1090670" y="44067"/>
                </a:cubicBezTo>
                <a:cubicBezTo>
                  <a:pt x="1105765" y="37598"/>
                  <a:pt x="1119489" y="28132"/>
                  <a:pt x="1134738" y="22033"/>
                </a:cubicBezTo>
                <a:cubicBezTo>
                  <a:pt x="1156302" y="13407"/>
                  <a:pt x="1200839" y="0"/>
                  <a:pt x="1200839" y="0"/>
                </a:cubicBezTo>
                <a:cubicBezTo>
                  <a:pt x="1255923" y="3672"/>
                  <a:pt x="1311159" y="5524"/>
                  <a:pt x="1366092" y="11017"/>
                </a:cubicBezTo>
                <a:cubicBezTo>
                  <a:pt x="1417783" y="16186"/>
                  <a:pt x="1412579" y="21150"/>
                  <a:pt x="1454227" y="33050"/>
                </a:cubicBezTo>
                <a:cubicBezTo>
                  <a:pt x="1468786" y="37210"/>
                  <a:pt x="1483735" y="39907"/>
                  <a:pt x="1498294" y="44067"/>
                </a:cubicBezTo>
                <a:cubicBezTo>
                  <a:pt x="1509460" y="47257"/>
                  <a:pt x="1519958" y="52806"/>
                  <a:pt x="1531345" y="55084"/>
                </a:cubicBezTo>
                <a:cubicBezTo>
                  <a:pt x="1617566" y="72328"/>
                  <a:pt x="1726417" y="72654"/>
                  <a:pt x="1806766" y="77118"/>
                </a:cubicBezTo>
                <a:cubicBezTo>
                  <a:pt x="1861850" y="73446"/>
                  <a:pt x="1917150" y="72198"/>
                  <a:pt x="1972019" y="66101"/>
                </a:cubicBezTo>
                <a:cubicBezTo>
                  <a:pt x="1983561" y="64819"/>
                  <a:pt x="1993904" y="58274"/>
                  <a:pt x="2005070" y="55084"/>
                </a:cubicBezTo>
                <a:cubicBezTo>
                  <a:pt x="2019629" y="50924"/>
                  <a:pt x="2034449" y="47739"/>
                  <a:pt x="2049138" y="44067"/>
                </a:cubicBezTo>
                <a:cubicBezTo>
                  <a:pt x="2058517" y="44849"/>
                  <a:pt x="2174684" y="44042"/>
                  <a:pt x="2214391" y="66101"/>
                </a:cubicBezTo>
                <a:cubicBezTo>
                  <a:pt x="2237540" y="78961"/>
                  <a:pt x="2261767" y="91443"/>
                  <a:pt x="2280492" y="110168"/>
                </a:cubicBezTo>
                <a:cubicBezTo>
                  <a:pt x="2301248" y="130924"/>
                  <a:pt x="2318984" y="152982"/>
                  <a:pt x="2346593" y="165253"/>
                </a:cubicBezTo>
                <a:cubicBezTo>
                  <a:pt x="2392335" y="185583"/>
                  <a:pt x="2420656" y="188878"/>
                  <a:pt x="2467779" y="198303"/>
                </a:cubicBezTo>
                <a:cubicBezTo>
                  <a:pt x="2519191" y="194631"/>
                  <a:pt x="2571042" y="194932"/>
                  <a:pt x="2622015" y="187286"/>
                </a:cubicBezTo>
                <a:cubicBezTo>
                  <a:pt x="2644984" y="183841"/>
                  <a:pt x="2688116" y="165253"/>
                  <a:pt x="2688116" y="1652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123728" y="422108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3059832" y="429309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923928" y="422108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123728" y="2996952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2987824" y="2996952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851920" y="2996952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051720" y="357301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059832" y="3645024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923928" y="3645024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5436096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flotte</a:t>
            </a:r>
            <a:endParaRPr lang="fr-CA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 flipV="1">
            <a:off x="4211960" y="3068960"/>
            <a:ext cx="1224136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79512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suspension</a:t>
            </a:r>
            <a:endParaRPr lang="fr-CA" dirty="0"/>
          </a:p>
        </p:txBody>
      </p:sp>
      <p:cxnSp>
        <p:nvCxnSpPr>
          <p:cNvPr id="30" name="Connecteur droit avec flèche 29"/>
          <p:cNvCxnSpPr/>
          <p:nvPr/>
        </p:nvCxnSpPr>
        <p:spPr>
          <a:xfrm flipV="1">
            <a:off x="1331640" y="3645024"/>
            <a:ext cx="57606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724128" y="43651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34" name="Connecteur droit avec flèche 33"/>
          <p:cNvCxnSpPr/>
          <p:nvPr/>
        </p:nvCxnSpPr>
        <p:spPr>
          <a:xfrm flipH="1" flipV="1">
            <a:off x="4355976" y="4365104"/>
            <a:ext cx="129614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5" name="Forme libre 4"/>
          <p:cNvSpPr/>
          <p:nvPr/>
        </p:nvSpPr>
        <p:spPr>
          <a:xfrm>
            <a:off x="1547664" y="1844824"/>
            <a:ext cx="2974554" cy="2060154"/>
          </a:xfrm>
          <a:custGeom>
            <a:avLst/>
            <a:gdLst>
              <a:gd name="connsiteX0" fmla="*/ 1344058 w 2974554"/>
              <a:gd name="connsiteY0" fmla="*/ 187287 h 2060154"/>
              <a:gd name="connsiteX1" fmla="*/ 1233889 w 2974554"/>
              <a:gd name="connsiteY1" fmla="*/ 275422 h 2060154"/>
              <a:gd name="connsiteX2" fmla="*/ 1145754 w 2974554"/>
              <a:gd name="connsiteY2" fmla="*/ 374573 h 2060154"/>
              <a:gd name="connsiteX3" fmla="*/ 1079653 w 2974554"/>
              <a:gd name="connsiteY3" fmla="*/ 473725 h 2060154"/>
              <a:gd name="connsiteX4" fmla="*/ 969485 w 2974554"/>
              <a:gd name="connsiteY4" fmla="*/ 605928 h 2060154"/>
              <a:gd name="connsiteX5" fmla="*/ 936434 w 2974554"/>
              <a:gd name="connsiteY5" fmla="*/ 661012 h 2060154"/>
              <a:gd name="connsiteX6" fmla="*/ 892366 w 2974554"/>
              <a:gd name="connsiteY6" fmla="*/ 694063 h 2060154"/>
              <a:gd name="connsiteX7" fmla="*/ 815248 w 2974554"/>
              <a:gd name="connsiteY7" fmla="*/ 782198 h 2060154"/>
              <a:gd name="connsiteX8" fmla="*/ 716097 w 2974554"/>
              <a:gd name="connsiteY8" fmla="*/ 848299 h 2060154"/>
              <a:gd name="connsiteX9" fmla="*/ 561860 w 2974554"/>
              <a:gd name="connsiteY9" fmla="*/ 947451 h 2060154"/>
              <a:gd name="connsiteX10" fmla="*/ 407624 w 2974554"/>
              <a:gd name="connsiteY10" fmla="*/ 1068636 h 2060154"/>
              <a:gd name="connsiteX11" fmla="*/ 330506 w 2974554"/>
              <a:gd name="connsiteY11" fmla="*/ 1101687 h 2060154"/>
              <a:gd name="connsiteX12" fmla="*/ 242371 w 2974554"/>
              <a:gd name="connsiteY12" fmla="*/ 1156771 h 2060154"/>
              <a:gd name="connsiteX13" fmla="*/ 132203 w 2974554"/>
              <a:gd name="connsiteY13" fmla="*/ 1222872 h 2060154"/>
              <a:gd name="connsiteX14" fmla="*/ 88135 w 2974554"/>
              <a:gd name="connsiteY14" fmla="*/ 1244906 h 2060154"/>
              <a:gd name="connsiteX15" fmla="*/ 55085 w 2974554"/>
              <a:gd name="connsiteY15" fmla="*/ 1277957 h 2060154"/>
              <a:gd name="connsiteX16" fmla="*/ 22034 w 2974554"/>
              <a:gd name="connsiteY16" fmla="*/ 1288973 h 2060154"/>
              <a:gd name="connsiteX17" fmla="*/ 0 w 2974554"/>
              <a:gd name="connsiteY17" fmla="*/ 1322024 h 2060154"/>
              <a:gd name="connsiteX18" fmla="*/ 33051 w 2974554"/>
              <a:gd name="connsiteY18" fmla="*/ 1333041 h 2060154"/>
              <a:gd name="connsiteX19" fmla="*/ 77118 w 2974554"/>
              <a:gd name="connsiteY19" fmla="*/ 1344058 h 2060154"/>
              <a:gd name="connsiteX20" fmla="*/ 187287 w 2974554"/>
              <a:gd name="connsiteY20" fmla="*/ 1399142 h 2060154"/>
              <a:gd name="connsiteX21" fmla="*/ 341523 w 2974554"/>
              <a:gd name="connsiteY21" fmla="*/ 1465243 h 2060154"/>
              <a:gd name="connsiteX22" fmla="*/ 583894 w 2974554"/>
              <a:gd name="connsiteY22" fmla="*/ 1564395 h 2060154"/>
              <a:gd name="connsiteX23" fmla="*/ 705080 w 2974554"/>
              <a:gd name="connsiteY23" fmla="*/ 1619480 h 2060154"/>
              <a:gd name="connsiteX24" fmla="*/ 826265 w 2974554"/>
              <a:gd name="connsiteY24" fmla="*/ 1663547 h 2060154"/>
              <a:gd name="connsiteX25" fmla="*/ 1090670 w 2974554"/>
              <a:gd name="connsiteY25" fmla="*/ 1784733 h 2060154"/>
              <a:gd name="connsiteX26" fmla="*/ 1222872 w 2974554"/>
              <a:gd name="connsiteY26" fmla="*/ 1839817 h 2060154"/>
              <a:gd name="connsiteX27" fmla="*/ 1344058 w 2974554"/>
              <a:gd name="connsiteY27" fmla="*/ 1894901 h 2060154"/>
              <a:gd name="connsiteX28" fmla="*/ 1531345 w 2974554"/>
              <a:gd name="connsiteY28" fmla="*/ 1972019 h 2060154"/>
              <a:gd name="connsiteX29" fmla="*/ 1608463 w 2974554"/>
              <a:gd name="connsiteY29" fmla="*/ 2005070 h 2060154"/>
              <a:gd name="connsiteX30" fmla="*/ 1663547 w 2974554"/>
              <a:gd name="connsiteY30" fmla="*/ 2027104 h 2060154"/>
              <a:gd name="connsiteX31" fmla="*/ 1729648 w 2974554"/>
              <a:gd name="connsiteY31" fmla="*/ 2060154 h 2060154"/>
              <a:gd name="connsiteX32" fmla="*/ 1740665 w 2974554"/>
              <a:gd name="connsiteY32" fmla="*/ 2016087 h 2060154"/>
              <a:gd name="connsiteX33" fmla="*/ 1751682 w 2974554"/>
              <a:gd name="connsiteY33" fmla="*/ 1872867 h 2060154"/>
              <a:gd name="connsiteX34" fmla="*/ 1850834 w 2974554"/>
              <a:gd name="connsiteY34" fmla="*/ 1751682 h 2060154"/>
              <a:gd name="connsiteX35" fmla="*/ 1994053 w 2974554"/>
              <a:gd name="connsiteY35" fmla="*/ 1586429 h 2060154"/>
              <a:gd name="connsiteX36" fmla="*/ 2071171 w 2974554"/>
              <a:gd name="connsiteY36" fmla="*/ 1498294 h 2060154"/>
              <a:gd name="connsiteX37" fmla="*/ 2170323 w 2974554"/>
              <a:gd name="connsiteY37" fmla="*/ 1410159 h 2060154"/>
              <a:gd name="connsiteX38" fmla="*/ 2258458 w 2974554"/>
              <a:gd name="connsiteY38" fmla="*/ 1344058 h 2060154"/>
              <a:gd name="connsiteX39" fmla="*/ 2467778 w 2974554"/>
              <a:gd name="connsiteY39" fmla="*/ 1167788 h 2060154"/>
              <a:gd name="connsiteX40" fmla="*/ 2566930 w 2974554"/>
              <a:gd name="connsiteY40" fmla="*/ 1079653 h 2060154"/>
              <a:gd name="connsiteX41" fmla="*/ 2655065 w 2974554"/>
              <a:gd name="connsiteY41" fmla="*/ 1013552 h 2060154"/>
              <a:gd name="connsiteX42" fmla="*/ 2798285 w 2974554"/>
              <a:gd name="connsiteY42" fmla="*/ 892366 h 2060154"/>
              <a:gd name="connsiteX43" fmla="*/ 2864386 w 2974554"/>
              <a:gd name="connsiteY43" fmla="*/ 837282 h 2060154"/>
              <a:gd name="connsiteX44" fmla="*/ 2897436 w 2974554"/>
              <a:gd name="connsiteY44" fmla="*/ 804231 h 2060154"/>
              <a:gd name="connsiteX45" fmla="*/ 2941504 w 2974554"/>
              <a:gd name="connsiteY45" fmla="*/ 782198 h 2060154"/>
              <a:gd name="connsiteX46" fmla="*/ 2974554 w 2974554"/>
              <a:gd name="connsiteY46" fmla="*/ 749147 h 2060154"/>
              <a:gd name="connsiteX47" fmla="*/ 2941504 w 2974554"/>
              <a:gd name="connsiteY47" fmla="*/ 760164 h 2060154"/>
              <a:gd name="connsiteX48" fmla="*/ 2533880 w 2974554"/>
              <a:gd name="connsiteY48" fmla="*/ 749147 h 2060154"/>
              <a:gd name="connsiteX49" fmla="*/ 2445745 w 2974554"/>
              <a:gd name="connsiteY49" fmla="*/ 727113 h 2060154"/>
              <a:gd name="connsiteX50" fmla="*/ 2368627 w 2974554"/>
              <a:gd name="connsiteY50" fmla="*/ 705080 h 2060154"/>
              <a:gd name="connsiteX51" fmla="*/ 2236424 w 2974554"/>
              <a:gd name="connsiteY51" fmla="*/ 649995 h 2060154"/>
              <a:gd name="connsiteX52" fmla="*/ 2159306 w 2974554"/>
              <a:gd name="connsiteY52" fmla="*/ 594911 h 2060154"/>
              <a:gd name="connsiteX53" fmla="*/ 2049138 w 2974554"/>
              <a:gd name="connsiteY53" fmla="*/ 539827 h 2060154"/>
              <a:gd name="connsiteX54" fmla="*/ 1983036 w 2974554"/>
              <a:gd name="connsiteY54" fmla="*/ 506776 h 2060154"/>
              <a:gd name="connsiteX55" fmla="*/ 1938969 w 2974554"/>
              <a:gd name="connsiteY55" fmla="*/ 473725 h 2060154"/>
              <a:gd name="connsiteX56" fmla="*/ 1850834 w 2974554"/>
              <a:gd name="connsiteY56" fmla="*/ 418641 h 2060154"/>
              <a:gd name="connsiteX57" fmla="*/ 1795750 w 2974554"/>
              <a:gd name="connsiteY57" fmla="*/ 374573 h 2060154"/>
              <a:gd name="connsiteX58" fmla="*/ 1762699 w 2974554"/>
              <a:gd name="connsiteY58" fmla="*/ 352540 h 2060154"/>
              <a:gd name="connsiteX59" fmla="*/ 1707615 w 2974554"/>
              <a:gd name="connsiteY59" fmla="*/ 308472 h 2060154"/>
              <a:gd name="connsiteX60" fmla="*/ 1674564 w 2974554"/>
              <a:gd name="connsiteY60" fmla="*/ 286439 h 2060154"/>
              <a:gd name="connsiteX61" fmla="*/ 1641513 w 2974554"/>
              <a:gd name="connsiteY61" fmla="*/ 253388 h 2060154"/>
              <a:gd name="connsiteX62" fmla="*/ 1575412 w 2974554"/>
              <a:gd name="connsiteY62" fmla="*/ 209320 h 2060154"/>
              <a:gd name="connsiteX63" fmla="*/ 1553378 w 2974554"/>
              <a:gd name="connsiteY63" fmla="*/ 176270 h 2060154"/>
              <a:gd name="connsiteX64" fmla="*/ 1520328 w 2974554"/>
              <a:gd name="connsiteY64" fmla="*/ 143219 h 2060154"/>
              <a:gd name="connsiteX65" fmla="*/ 1509311 w 2974554"/>
              <a:gd name="connsiteY65" fmla="*/ 99152 h 2060154"/>
              <a:gd name="connsiteX66" fmla="*/ 1520328 w 2974554"/>
              <a:gd name="connsiteY66" fmla="*/ 11017 h 2060154"/>
              <a:gd name="connsiteX67" fmla="*/ 1553378 w 2974554"/>
              <a:gd name="connsiteY67" fmla="*/ 0 h 2060154"/>
              <a:gd name="connsiteX68" fmla="*/ 1861851 w 2974554"/>
              <a:gd name="connsiteY68" fmla="*/ 11017 h 2060154"/>
              <a:gd name="connsiteX69" fmla="*/ 2027104 w 2974554"/>
              <a:gd name="connsiteY69" fmla="*/ 44067 h 2060154"/>
              <a:gd name="connsiteX70" fmla="*/ 2060154 w 2974554"/>
              <a:gd name="connsiteY70" fmla="*/ 55084 h 2060154"/>
              <a:gd name="connsiteX71" fmla="*/ 2126256 w 2974554"/>
              <a:gd name="connsiteY71" fmla="*/ 99152 h 2060154"/>
              <a:gd name="connsiteX72" fmla="*/ 2159306 w 2974554"/>
              <a:gd name="connsiteY72" fmla="*/ 110169 h 2060154"/>
              <a:gd name="connsiteX73" fmla="*/ 2225407 w 2974554"/>
              <a:gd name="connsiteY73" fmla="*/ 154236 h 2060154"/>
              <a:gd name="connsiteX74" fmla="*/ 2258458 w 2974554"/>
              <a:gd name="connsiteY74" fmla="*/ 176270 h 2060154"/>
              <a:gd name="connsiteX75" fmla="*/ 2302525 w 2974554"/>
              <a:gd name="connsiteY75" fmla="*/ 198304 h 2060154"/>
              <a:gd name="connsiteX76" fmla="*/ 2335576 w 2974554"/>
              <a:gd name="connsiteY76" fmla="*/ 220337 h 2060154"/>
              <a:gd name="connsiteX77" fmla="*/ 2401677 w 2974554"/>
              <a:gd name="connsiteY77" fmla="*/ 242371 h 2060154"/>
              <a:gd name="connsiteX78" fmla="*/ 2434728 w 2974554"/>
              <a:gd name="connsiteY78" fmla="*/ 253388 h 2060154"/>
              <a:gd name="connsiteX79" fmla="*/ 2467778 w 2974554"/>
              <a:gd name="connsiteY79" fmla="*/ 264405 h 2060154"/>
              <a:gd name="connsiteX80" fmla="*/ 2500829 w 2974554"/>
              <a:gd name="connsiteY80" fmla="*/ 297455 h 2060154"/>
              <a:gd name="connsiteX81" fmla="*/ 2566930 w 2974554"/>
              <a:gd name="connsiteY81" fmla="*/ 341523 h 2060154"/>
              <a:gd name="connsiteX82" fmla="*/ 2599981 w 2974554"/>
              <a:gd name="connsiteY82" fmla="*/ 363557 h 2060154"/>
              <a:gd name="connsiteX83" fmla="*/ 2666082 w 2974554"/>
              <a:gd name="connsiteY83" fmla="*/ 418641 h 2060154"/>
              <a:gd name="connsiteX84" fmla="*/ 2721166 w 2974554"/>
              <a:gd name="connsiteY84" fmla="*/ 484742 h 2060154"/>
              <a:gd name="connsiteX85" fmla="*/ 2754217 w 2974554"/>
              <a:gd name="connsiteY85" fmla="*/ 561860 h 2060154"/>
              <a:gd name="connsiteX86" fmla="*/ 2765234 w 2974554"/>
              <a:gd name="connsiteY86" fmla="*/ 594911 h 2060154"/>
              <a:gd name="connsiteX87" fmla="*/ 2798285 w 2974554"/>
              <a:gd name="connsiteY87" fmla="*/ 638978 h 2060154"/>
              <a:gd name="connsiteX88" fmla="*/ 2842352 w 2974554"/>
              <a:gd name="connsiteY88" fmla="*/ 705080 h 2060154"/>
              <a:gd name="connsiteX89" fmla="*/ 2897436 w 2974554"/>
              <a:gd name="connsiteY89" fmla="*/ 782198 h 2060154"/>
              <a:gd name="connsiteX90" fmla="*/ 2908453 w 2974554"/>
              <a:gd name="connsiteY90" fmla="*/ 804231 h 206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974554" h="2060154">
                <a:moveTo>
                  <a:pt x="1344058" y="187287"/>
                </a:moveTo>
                <a:cubicBezTo>
                  <a:pt x="1276519" y="209800"/>
                  <a:pt x="1319219" y="190092"/>
                  <a:pt x="1233889" y="275422"/>
                </a:cubicBezTo>
                <a:cubicBezTo>
                  <a:pt x="1196392" y="312919"/>
                  <a:pt x="1172768" y="331350"/>
                  <a:pt x="1145754" y="374573"/>
                </a:cubicBezTo>
                <a:cubicBezTo>
                  <a:pt x="1093611" y="458002"/>
                  <a:pt x="1162035" y="379574"/>
                  <a:pt x="1079653" y="473725"/>
                </a:cubicBezTo>
                <a:cubicBezTo>
                  <a:pt x="1023368" y="538051"/>
                  <a:pt x="1039045" y="489998"/>
                  <a:pt x="969485" y="605928"/>
                </a:cubicBezTo>
                <a:cubicBezTo>
                  <a:pt x="958468" y="624289"/>
                  <a:pt x="950535" y="644897"/>
                  <a:pt x="936434" y="661012"/>
                </a:cubicBezTo>
                <a:cubicBezTo>
                  <a:pt x="924343" y="674830"/>
                  <a:pt x="905350" y="681079"/>
                  <a:pt x="892366" y="694063"/>
                </a:cubicBezTo>
                <a:cubicBezTo>
                  <a:pt x="775904" y="810525"/>
                  <a:pt x="952570" y="662041"/>
                  <a:pt x="815248" y="782198"/>
                </a:cubicBezTo>
                <a:cubicBezTo>
                  <a:pt x="753515" y="836214"/>
                  <a:pt x="787550" y="796333"/>
                  <a:pt x="716097" y="848299"/>
                </a:cubicBezTo>
                <a:cubicBezTo>
                  <a:pt x="546650" y="971533"/>
                  <a:pt x="765101" y="836592"/>
                  <a:pt x="561860" y="947451"/>
                </a:cubicBezTo>
                <a:cubicBezTo>
                  <a:pt x="517218" y="971801"/>
                  <a:pt x="413560" y="1066092"/>
                  <a:pt x="407624" y="1068636"/>
                </a:cubicBezTo>
                <a:cubicBezTo>
                  <a:pt x="381918" y="1079653"/>
                  <a:pt x="355183" y="1088526"/>
                  <a:pt x="330506" y="1101687"/>
                </a:cubicBezTo>
                <a:cubicBezTo>
                  <a:pt x="299938" y="1117990"/>
                  <a:pt x="271876" y="1138614"/>
                  <a:pt x="242371" y="1156771"/>
                </a:cubicBezTo>
                <a:cubicBezTo>
                  <a:pt x="242360" y="1156778"/>
                  <a:pt x="132215" y="1222866"/>
                  <a:pt x="132203" y="1222872"/>
                </a:cubicBezTo>
                <a:lnTo>
                  <a:pt x="88135" y="1244906"/>
                </a:lnTo>
                <a:cubicBezTo>
                  <a:pt x="77118" y="1255923"/>
                  <a:pt x="68049" y="1269315"/>
                  <a:pt x="55085" y="1277957"/>
                </a:cubicBezTo>
                <a:cubicBezTo>
                  <a:pt x="45423" y="1284399"/>
                  <a:pt x="31102" y="1281719"/>
                  <a:pt x="22034" y="1288973"/>
                </a:cubicBezTo>
                <a:cubicBezTo>
                  <a:pt x="11695" y="1297244"/>
                  <a:pt x="7345" y="1311007"/>
                  <a:pt x="0" y="1322024"/>
                </a:cubicBezTo>
                <a:cubicBezTo>
                  <a:pt x="11017" y="1325696"/>
                  <a:pt x="21885" y="1329851"/>
                  <a:pt x="33051" y="1333041"/>
                </a:cubicBezTo>
                <a:cubicBezTo>
                  <a:pt x="47610" y="1337201"/>
                  <a:pt x="63201" y="1338094"/>
                  <a:pt x="77118" y="1344058"/>
                </a:cubicBezTo>
                <a:cubicBezTo>
                  <a:pt x="114856" y="1360231"/>
                  <a:pt x="148337" y="1386158"/>
                  <a:pt x="187287" y="1399142"/>
                </a:cubicBezTo>
                <a:cubicBezTo>
                  <a:pt x="335888" y="1448676"/>
                  <a:pt x="160010" y="1386587"/>
                  <a:pt x="341523" y="1465243"/>
                </a:cubicBezTo>
                <a:cubicBezTo>
                  <a:pt x="421616" y="1499950"/>
                  <a:pt x="504429" y="1528274"/>
                  <a:pt x="583894" y="1564395"/>
                </a:cubicBezTo>
                <a:cubicBezTo>
                  <a:pt x="624289" y="1582757"/>
                  <a:pt x="664011" y="1602679"/>
                  <a:pt x="705080" y="1619480"/>
                </a:cubicBezTo>
                <a:cubicBezTo>
                  <a:pt x="744863" y="1635755"/>
                  <a:pt x="786758" y="1646615"/>
                  <a:pt x="826265" y="1663547"/>
                </a:cubicBezTo>
                <a:cubicBezTo>
                  <a:pt x="915377" y="1701738"/>
                  <a:pt x="1002075" y="1745357"/>
                  <a:pt x="1090670" y="1784733"/>
                </a:cubicBezTo>
                <a:cubicBezTo>
                  <a:pt x="1134295" y="1804122"/>
                  <a:pt x="1179091" y="1820782"/>
                  <a:pt x="1222872" y="1839817"/>
                </a:cubicBezTo>
                <a:cubicBezTo>
                  <a:pt x="1263565" y="1857509"/>
                  <a:pt x="1303028" y="1878006"/>
                  <a:pt x="1344058" y="1894901"/>
                </a:cubicBezTo>
                <a:lnTo>
                  <a:pt x="1531345" y="1972019"/>
                </a:lnTo>
                <a:cubicBezTo>
                  <a:pt x="1557161" y="1982776"/>
                  <a:pt x="1582647" y="1994313"/>
                  <a:pt x="1608463" y="2005070"/>
                </a:cubicBezTo>
                <a:cubicBezTo>
                  <a:pt x="1626718" y="2012676"/>
                  <a:pt x="1647092" y="2016135"/>
                  <a:pt x="1663547" y="2027104"/>
                </a:cubicBezTo>
                <a:cubicBezTo>
                  <a:pt x="1706260" y="2055578"/>
                  <a:pt x="1684037" y="2044950"/>
                  <a:pt x="1729648" y="2060154"/>
                </a:cubicBezTo>
                <a:cubicBezTo>
                  <a:pt x="1733320" y="2045465"/>
                  <a:pt x="1738896" y="2031124"/>
                  <a:pt x="1740665" y="2016087"/>
                </a:cubicBezTo>
                <a:cubicBezTo>
                  <a:pt x="1746260" y="1968534"/>
                  <a:pt x="1737924" y="1918729"/>
                  <a:pt x="1751682" y="1872867"/>
                </a:cubicBezTo>
                <a:cubicBezTo>
                  <a:pt x="1765603" y="1826463"/>
                  <a:pt x="1819437" y="1786773"/>
                  <a:pt x="1850834" y="1751682"/>
                </a:cubicBezTo>
                <a:cubicBezTo>
                  <a:pt x="1899439" y="1697359"/>
                  <a:pt x="1946222" y="1641434"/>
                  <a:pt x="1994053" y="1586429"/>
                </a:cubicBezTo>
                <a:cubicBezTo>
                  <a:pt x="2019668" y="1556971"/>
                  <a:pt x="2041994" y="1524229"/>
                  <a:pt x="2071171" y="1498294"/>
                </a:cubicBezTo>
                <a:cubicBezTo>
                  <a:pt x="2104222" y="1468916"/>
                  <a:pt x="2136188" y="1438270"/>
                  <a:pt x="2170323" y="1410159"/>
                </a:cubicBezTo>
                <a:cubicBezTo>
                  <a:pt x="2198671" y="1386814"/>
                  <a:pt x="2229989" y="1367255"/>
                  <a:pt x="2258458" y="1344058"/>
                </a:cubicBezTo>
                <a:cubicBezTo>
                  <a:pt x="2329173" y="1286438"/>
                  <a:pt x="2399601" y="1228390"/>
                  <a:pt x="2467778" y="1167788"/>
                </a:cubicBezTo>
                <a:cubicBezTo>
                  <a:pt x="2500829" y="1138410"/>
                  <a:pt x="2532795" y="1107764"/>
                  <a:pt x="2566930" y="1079653"/>
                </a:cubicBezTo>
                <a:cubicBezTo>
                  <a:pt x="2595278" y="1056308"/>
                  <a:pt x="2627314" y="1037603"/>
                  <a:pt x="2655065" y="1013552"/>
                </a:cubicBezTo>
                <a:cubicBezTo>
                  <a:pt x="2954920" y="753678"/>
                  <a:pt x="2553324" y="1076086"/>
                  <a:pt x="2798285" y="892366"/>
                </a:cubicBezTo>
                <a:cubicBezTo>
                  <a:pt x="2821230" y="875157"/>
                  <a:pt x="2842949" y="856337"/>
                  <a:pt x="2864386" y="837282"/>
                </a:cubicBezTo>
                <a:cubicBezTo>
                  <a:pt x="2876031" y="826931"/>
                  <a:pt x="2884758" y="813287"/>
                  <a:pt x="2897436" y="804231"/>
                </a:cubicBezTo>
                <a:cubicBezTo>
                  <a:pt x="2910800" y="794685"/>
                  <a:pt x="2926815" y="789542"/>
                  <a:pt x="2941504" y="782198"/>
                </a:cubicBezTo>
                <a:cubicBezTo>
                  <a:pt x="2952521" y="771181"/>
                  <a:pt x="2974554" y="764727"/>
                  <a:pt x="2974554" y="749147"/>
                </a:cubicBezTo>
                <a:cubicBezTo>
                  <a:pt x="2974554" y="737534"/>
                  <a:pt x="2953117" y="760164"/>
                  <a:pt x="2941504" y="760164"/>
                </a:cubicBezTo>
                <a:cubicBezTo>
                  <a:pt x="2805580" y="760164"/>
                  <a:pt x="2669755" y="752819"/>
                  <a:pt x="2533880" y="749147"/>
                </a:cubicBezTo>
                <a:cubicBezTo>
                  <a:pt x="2421883" y="726748"/>
                  <a:pt x="2524792" y="749698"/>
                  <a:pt x="2445745" y="727113"/>
                </a:cubicBezTo>
                <a:cubicBezTo>
                  <a:pt x="2423099" y="720643"/>
                  <a:pt x="2390972" y="715237"/>
                  <a:pt x="2368627" y="705080"/>
                </a:cubicBezTo>
                <a:cubicBezTo>
                  <a:pt x="2244351" y="648591"/>
                  <a:pt x="2322775" y="671583"/>
                  <a:pt x="2236424" y="649995"/>
                </a:cubicBezTo>
                <a:cubicBezTo>
                  <a:pt x="2222382" y="639464"/>
                  <a:pt x="2178344" y="605162"/>
                  <a:pt x="2159306" y="594911"/>
                </a:cubicBezTo>
                <a:cubicBezTo>
                  <a:pt x="2123156" y="575446"/>
                  <a:pt x="2083300" y="562601"/>
                  <a:pt x="2049138" y="539827"/>
                </a:cubicBezTo>
                <a:cubicBezTo>
                  <a:pt x="2006424" y="511351"/>
                  <a:pt x="2028648" y="521980"/>
                  <a:pt x="1983036" y="506776"/>
                </a:cubicBezTo>
                <a:cubicBezTo>
                  <a:pt x="1968347" y="495759"/>
                  <a:pt x="1954247" y="483910"/>
                  <a:pt x="1938969" y="473725"/>
                </a:cubicBezTo>
                <a:cubicBezTo>
                  <a:pt x="1910143" y="454508"/>
                  <a:pt x="1877886" y="440283"/>
                  <a:pt x="1850834" y="418641"/>
                </a:cubicBezTo>
                <a:cubicBezTo>
                  <a:pt x="1832473" y="403952"/>
                  <a:pt x="1814561" y="388681"/>
                  <a:pt x="1795750" y="374573"/>
                </a:cubicBezTo>
                <a:cubicBezTo>
                  <a:pt x="1785158" y="366629"/>
                  <a:pt x="1773291" y="360484"/>
                  <a:pt x="1762699" y="352540"/>
                </a:cubicBezTo>
                <a:cubicBezTo>
                  <a:pt x="1743888" y="338432"/>
                  <a:pt x="1726426" y="322580"/>
                  <a:pt x="1707615" y="308472"/>
                </a:cubicBezTo>
                <a:cubicBezTo>
                  <a:pt x="1697023" y="300528"/>
                  <a:pt x="1684736" y="294915"/>
                  <a:pt x="1674564" y="286439"/>
                </a:cubicBezTo>
                <a:cubicBezTo>
                  <a:pt x="1662595" y="276465"/>
                  <a:pt x="1653811" y="262953"/>
                  <a:pt x="1641513" y="253388"/>
                </a:cubicBezTo>
                <a:cubicBezTo>
                  <a:pt x="1620610" y="237130"/>
                  <a:pt x="1575412" y="209320"/>
                  <a:pt x="1575412" y="209320"/>
                </a:cubicBezTo>
                <a:cubicBezTo>
                  <a:pt x="1568067" y="198303"/>
                  <a:pt x="1561854" y="186442"/>
                  <a:pt x="1553378" y="176270"/>
                </a:cubicBezTo>
                <a:cubicBezTo>
                  <a:pt x="1543404" y="164301"/>
                  <a:pt x="1528058" y="156746"/>
                  <a:pt x="1520328" y="143219"/>
                </a:cubicBezTo>
                <a:cubicBezTo>
                  <a:pt x="1512816" y="130073"/>
                  <a:pt x="1512983" y="113841"/>
                  <a:pt x="1509311" y="99152"/>
                </a:cubicBezTo>
                <a:cubicBezTo>
                  <a:pt x="1512983" y="69774"/>
                  <a:pt x="1508304" y="38072"/>
                  <a:pt x="1520328" y="11017"/>
                </a:cubicBezTo>
                <a:cubicBezTo>
                  <a:pt x="1525044" y="405"/>
                  <a:pt x="1541765" y="0"/>
                  <a:pt x="1553378" y="0"/>
                </a:cubicBezTo>
                <a:cubicBezTo>
                  <a:pt x="1656268" y="0"/>
                  <a:pt x="1759027" y="7345"/>
                  <a:pt x="1861851" y="11017"/>
                </a:cubicBezTo>
                <a:cubicBezTo>
                  <a:pt x="1926425" y="20242"/>
                  <a:pt x="1963367" y="22821"/>
                  <a:pt x="2027104" y="44067"/>
                </a:cubicBezTo>
                <a:cubicBezTo>
                  <a:pt x="2038121" y="47739"/>
                  <a:pt x="2050003" y="49444"/>
                  <a:pt x="2060154" y="55084"/>
                </a:cubicBezTo>
                <a:cubicBezTo>
                  <a:pt x="2083303" y="67945"/>
                  <a:pt x="2101133" y="90778"/>
                  <a:pt x="2126256" y="99152"/>
                </a:cubicBezTo>
                <a:cubicBezTo>
                  <a:pt x="2137273" y="102824"/>
                  <a:pt x="2149155" y="104529"/>
                  <a:pt x="2159306" y="110169"/>
                </a:cubicBezTo>
                <a:cubicBezTo>
                  <a:pt x="2182455" y="123029"/>
                  <a:pt x="2203373" y="139547"/>
                  <a:pt x="2225407" y="154236"/>
                </a:cubicBezTo>
                <a:cubicBezTo>
                  <a:pt x="2236424" y="161581"/>
                  <a:pt x="2246615" y="170348"/>
                  <a:pt x="2258458" y="176270"/>
                </a:cubicBezTo>
                <a:cubicBezTo>
                  <a:pt x="2273147" y="183615"/>
                  <a:pt x="2288266" y="190156"/>
                  <a:pt x="2302525" y="198304"/>
                </a:cubicBezTo>
                <a:cubicBezTo>
                  <a:pt x="2314021" y="204873"/>
                  <a:pt x="2323477" y="214960"/>
                  <a:pt x="2335576" y="220337"/>
                </a:cubicBezTo>
                <a:cubicBezTo>
                  <a:pt x="2356800" y="229770"/>
                  <a:pt x="2379643" y="235026"/>
                  <a:pt x="2401677" y="242371"/>
                </a:cubicBezTo>
                <a:lnTo>
                  <a:pt x="2434728" y="253388"/>
                </a:lnTo>
                <a:lnTo>
                  <a:pt x="2467778" y="264405"/>
                </a:lnTo>
                <a:cubicBezTo>
                  <a:pt x="2478795" y="275422"/>
                  <a:pt x="2488531" y="287890"/>
                  <a:pt x="2500829" y="297455"/>
                </a:cubicBezTo>
                <a:cubicBezTo>
                  <a:pt x="2521732" y="313713"/>
                  <a:pt x="2544896" y="326834"/>
                  <a:pt x="2566930" y="341523"/>
                </a:cubicBezTo>
                <a:cubicBezTo>
                  <a:pt x="2577947" y="348868"/>
                  <a:pt x="2590618" y="354194"/>
                  <a:pt x="2599981" y="363557"/>
                </a:cubicBezTo>
                <a:cubicBezTo>
                  <a:pt x="2696550" y="460123"/>
                  <a:pt x="2574046" y="341943"/>
                  <a:pt x="2666082" y="418641"/>
                </a:cubicBezTo>
                <a:cubicBezTo>
                  <a:pt x="2697893" y="445151"/>
                  <a:pt x="2699501" y="452243"/>
                  <a:pt x="2721166" y="484742"/>
                </a:cubicBezTo>
                <a:cubicBezTo>
                  <a:pt x="2744095" y="576458"/>
                  <a:pt x="2716175" y="485778"/>
                  <a:pt x="2754217" y="561860"/>
                </a:cubicBezTo>
                <a:cubicBezTo>
                  <a:pt x="2759411" y="572247"/>
                  <a:pt x="2759472" y="584828"/>
                  <a:pt x="2765234" y="594911"/>
                </a:cubicBezTo>
                <a:cubicBezTo>
                  <a:pt x="2774344" y="610853"/>
                  <a:pt x="2787755" y="623936"/>
                  <a:pt x="2798285" y="638978"/>
                </a:cubicBezTo>
                <a:cubicBezTo>
                  <a:pt x="2813471" y="660672"/>
                  <a:pt x="2826463" y="683895"/>
                  <a:pt x="2842352" y="705080"/>
                </a:cubicBezTo>
                <a:cubicBezTo>
                  <a:pt x="2861018" y="729968"/>
                  <a:pt x="2881320" y="755338"/>
                  <a:pt x="2897436" y="782198"/>
                </a:cubicBezTo>
                <a:cubicBezTo>
                  <a:pt x="2901661" y="789239"/>
                  <a:pt x="2904781" y="796887"/>
                  <a:pt x="2908453" y="8042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1916935" y="2908453"/>
            <a:ext cx="2038120" cy="385590"/>
          </a:xfrm>
          <a:custGeom>
            <a:avLst/>
            <a:gdLst>
              <a:gd name="connsiteX0" fmla="*/ 0 w 2038120"/>
              <a:gd name="connsiteY0" fmla="*/ 385590 h 385590"/>
              <a:gd name="connsiteX1" fmla="*/ 99152 w 2038120"/>
              <a:gd name="connsiteY1" fmla="*/ 330506 h 385590"/>
              <a:gd name="connsiteX2" fmla="*/ 132202 w 2038120"/>
              <a:gd name="connsiteY2" fmla="*/ 308472 h 385590"/>
              <a:gd name="connsiteX3" fmla="*/ 176270 w 2038120"/>
              <a:gd name="connsiteY3" fmla="*/ 297455 h 385590"/>
              <a:gd name="connsiteX4" fmla="*/ 319489 w 2038120"/>
              <a:gd name="connsiteY4" fmla="*/ 308472 h 385590"/>
              <a:gd name="connsiteX5" fmla="*/ 385590 w 2038120"/>
              <a:gd name="connsiteY5" fmla="*/ 330506 h 385590"/>
              <a:gd name="connsiteX6" fmla="*/ 440675 w 2038120"/>
              <a:gd name="connsiteY6" fmla="*/ 341523 h 385590"/>
              <a:gd name="connsiteX7" fmla="*/ 473725 w 2038120"/>
              <a:gd name="connsiteY7" fmla="*/ 352540 h 385590"/>
              <a:gd name="connsiteX8" fmla="*/ 561860 w 2038120"/>
              <a:gd name="connsiteY8" fmla="*/ 363557 h 385590"/>
              <a:gd name="connsiteX9" fmla="*/ 705079 w 2038120"/>
              <a:gd name="connsiteY9" fmla="*/ 352540 h 385590"/>
              <a:gd name="connsiteX10" fmla="*/ 804231 w 2038120"/>
              <a:gd name="connsiteY10" fmla="*/ 297455 h 385590"/>
              <a:gd name="connsiteX11" fmla="*/ 837282 w 2038120"/>
              <a:gd name="connsiteY11" fmla="*/ 264405 h 385590"/>
              <a:gd name="connsiteX12" fmla="*/ 881349 w 2038120"/>
              <a:gd name="connsiteY12" fmla="*/ 198304 h 385590"/>
              <a:gd name="connsiteX13" fmla="*/ 903383 w 2038120"/>
              <a:gd name="connsiteY13" fmla="*/ 110169 h 385590"/>
              <a:gd name="connsiteX14" fmla="*/ 969484 w 2038120"/>
              <a:gd name="connsiteY14" fmla="*/ 77118 h 385590"/>
              <a:gd name="connsiteX15" fmla="*/ 1068636 w 2038120"/>
              <a:gd name="connsiteY15" fmla="*/ 22034 h 385590"/>
              <a:gd name="connsiteX16" fmla="*/ 1178805 w 2038120"/>
              <a:gd name="connsiteY16" fmla="*/ 33051 h 385590"/>
              <a:gd name="connsiteX17" fmla="*/ 1189822 w 2038120"/>
              <a:gd name="connsiteY17" fmla="*/ 66101 h 385590"/>
              <a:gd name="connsiteX18" fmla="*/ 1211855 w 2038120"/>
              <a:gd name="connsiteY18" fmla="*/ 99152 h 385590"/>
              <a:gd name="connsiteX19" fmla="*/ 1222872 w 2038120"/>
              <a:gd name="connsiteY19" fmla="*/ 132202 h 385590"/>
              <a:gd name="connsiteX20" fmla="*/ 1178805 w 2038120"/>
              <a:gd name="connsiteY20" fmla="*/ 110169 h 385590"/>
              <a:gd name="connsiteX21" fmla="*/ 1145754 w 2038120"/>
              <a:gd name="connsiteY21" fmla="*/ 99152 h 385590"/>
              <a:gd name="connsiteX22" fmla="*/ 1112704 w 2038120"/>
              <a:gd name="connsiteY22" fmla="*/ 110169 h 385590"/>
              <a:gd name="connsiteX23" fmla="*/ 1068636 w 2038120"/>
              <a:gd name="connsiteY23" fmla="*/ 121186 h 385590"/>
              <a:gd name="connsiteX24" fmla="*/ 1035585 w 2038120"/>
              <a:gd name="connsiteY24" fmla="*/ 143219 h 385590"/>
              <a:gd name="connsiteX25" fmla="*/ 1046602 w 2038120"/>
              <a:gd name="connsiteY25" fmla="*/ 209320 h 385590"/>
              <a:gd name="connsiteX26" fmla="*/ 1057619 w 2038120"/>
              <a:gd name="connsiteY26" fmla="*/ 242371 h 385590"/>
              <a:gd name="connsiteX27" fmla="*/ 1156771 w 2038120"/>
              <a:gd name="connsiteY27" fmla="*/ 297455 h 385590"/>
              <a:gd name="connsiteX28" fmla="*/ 1233889 w 2038120"/>
              <a:gd name="connsiteY28" fmla="*/ 286439 h 385590"/>
              <a:gd name="connsiteX29" fmla="*/ 1266940 w 2038120"/>
              <a:gd name="connsiteY29" fmla="*/ 253388 h 385590"/>
              <a:gd name="connsiteX30" fmla="*/ 1299990 w 2038120"/>
              <a:gd name="connsiteY30" fmla="*/ 231354 h 385590"/>
              <a:gd name="connsiteX31" fmla="*/ 1399142 w 2038120"/>
              <a:gd name="connsiteY31" fmla="*/ 143219 h 385590"/>
              <a:gd name="connsiteX32" fmla="*/ 1465243 w 2038120"/>
              <a:gd name="connsiteY32" fmla="*/ 44067 h 385590"/>
              <a:gd name="connsiteX33" fmla="*/ 1487277 w 2038120"/>
              <a:gd name="connsiteY33" fmla="*/ 11017 h 385590"/>
              <a:gd name="connsiteX34" fmla="*/ 1542361 w 2038120"/>
              <a:gd name="connsiteY34" fmla="*/ 0 h 385590"/>
              <a:gd name="connsiteX35" fmla="*/ 1751682 w 2038120"/>
              <a:gd name="connsiteY35" fmla="*/ 11017 h 385590"/>
              <a:gd name="connsiteX36" fmla="*/ 1784732 w 2038120"/>
              <a:gd name="connsiteY36" fmla="*/ 33051 h 385590"/>
              <a:gd name="connsiteX37" fmla="*/ 1817783 w 2038120"/>
              <a:gd name="connsiteY37" fmla="*/ 44067 h 385590"/>
              <a:gd name="connsiteX38" fmla="*/ 1850834 w 2038120"/>
              <a:gd name="connsiteY38" fmla="*/ 66101 h 385590"/>
              <a:gd name="connsiteX39" fmla="*/ 1883884 w 2038120"/>
              <a:gd name="connsiteY39" fmla="*/ 99152 h 385590"/>
              <a:gd name="connsiteX40" fmla="*/ 1983036 w 2038120"/>
              <a:gd name="connsiteY40" fmla="*/ 132202 h 385590"/>
              <a:gd name="connsiteX41" fmla="*/ 2016087 w 2038120"/>
              <a:gd name="connsiteY41" fmla="*/ 143219 h 385590"/>
              <a:gd name="connsiteX42" fmla="*/ 2038120 w 2038120"/>
              <a:gd name="connsiteY42" fmla="*/ 165253 h 38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38120" h="385590">
                <a:moveTo>
                  <a:pt x="0" y="385590"/>
                </a:moveTo>
                <a:cubicBezTo>
                  <a:pt x="58173" y="366201"/>
                  <a:pt x="23389" y="381015"/>
                  <a:pt x="99152" y="330506"/>
                </a:cubicBezTo>
                <a:cubicBezTo>
                  <a:pt x="110169" y="323161"/>
                  <a:pt x="119357" y="311683"/>
                  <a:pt x="132202" y="308472"/>
                </a:cubicBezTo>
                <a:lnTo>
                  <a:pt x="176270" y="297455"/>
                </a:lnTo>
                <a:cubicBezTo>
                  <a:pt x="224010" y="301127"/>
                  <a:pt x="272194" y="301004"/>
                  <a:pt x="319489" y="308472"/>
                </a:cubicBezTo>
                <a:cubicBezTo>
                  <a:pt x="342430" y="312094"/>
                  <a:pt x="362815" y="325951"/>
                  <a:pt x="385590" y="330506"/>
                </a:cubicBezTo>
                <a:cubicBezTo>
                  <a:pt x="403952" y="334178"/>
                  <a:pt x="422509" y="336981"/>
                  <a:pt x="440675" y="341523"/>
                </a:cubicBezTo>
                <a:cubicBezTo>
                  <a:pt x="451941" y="344340"/>
                  <a:pt x="462300" y="350463"/>
                  <a:pt x="473725" y="352540"/>
                </a:cubicBezTo>
                <a:cubicBezTo>
                  <a:pt x="502854" y="357836"/>
                  <a:pt x="532482" y="359885"/>
                  <a:pt x="561860" y="363557"/>
                </a:cubicBezTo>
                <a:cubicBezTo>
                  <a:pt x="609600" y="359885"/>
                  <a:pt x="657568" y="358479"/>
                  <a:pt x="705079" y="352540"/>
                </a:cubicBezTo>
                <a:cubicBezTo>
                  <a:pt x="736745" y="348582"/>
                  <a:pt x="788913" y="312773"/>
                  <a:pt x="804231" y="297455"/>
                </a:cubicBezTo>
                <a:cubicBezTo>
                  <a:pt x="815248" y="286438"/>
                  <a:pt x="827717" y="276703"/>
                  <a:pt x="837282" y="264405"/>
                </a:cubicBezTo>
                <a:cubicBezTo>
                  <a:pt x="853540" y="243502"/>
                  <a:pt x="881349" y="198304"/>
                  <a:pt x="881349" y="198304"/>
                </a:cubicBezTo>
                <a:cubicBezTo>
                  <a:pt x="881898" y="195560"/>
                  <a:pt x="894349" y="121462"/>
                  <a:pt x="903383" y="110169"/>
                </a:cubicBezTo>
                <a:cubicBezTo>
                  <a:pt x="926859" y="80824"/>
                  <a:pt x="940744" y="93085"/>
                  <a:pt x="969484" y="77118"/>
                </a:cubicBezTo>
                <a:cubicBezTo>
                  <a:pt x="1083127" y="13983"/>
                  <a:pt x="993851" y="46962"/>
                  <a:pt x="1068636" y="22034"/>
                </a:cubicBezTo>
                <a:cubicBezTo>
                  <a:pt x="1105359" y="25706"/>
                  <a:pt x="1144121" y="20439"/>
                  <a:pt x="1178805" y="33051"/>
                </a:cubicBezTo>
                <a:cubicBezTo>
                  <a:pt x="1189718" y="37019"/>
                  <a:pt x="1184629" y="55714"/>
                  <a:pt x="1189822" y="66101"/>
                </a:cubicBezTo>
                <a:cubicBezTo>
                  <a:pt x="1195743" y="77944"/>
                  <a:pt x="1205934" y="87309"/>
                  <a:pt x="1211855" y="99152"/>
                </a:cubicBezTo>
                <a:cubicBezTo>
                  <a:pt x="1217048" y="109539"/>
                  <a:pt x="1233889" y="128530"/>
                  <a:pt x="1222872" y="132202"/>
                </a:cubicBezTo>
                <a:cubicBezTo>
                  <a:pt x="1207292" y="137395"/>
                  <a:pt x="1193900" y="116638"/>
                  <a:pt x="1178805" y="110169"/>
                </a:cubicBezTo>
                <a:cubicBezTo>
                  <a:pt x="1168131" y="105595"/>
                  <a:pt x="1156771" y="102824"/>
                  <a:pt x="1145754" y="99152"/>
                </a:cubicBezTo>
                <a:cubicBezTo>
                  <a:pt x="1134737" y="102824"/>
                  <a:pt x="1123870" y="106979"/>
                  <a:pt x="1112704" y="110169"/>
                </a:cubicBezTo>
                <a:cubicBezTo>
                  <a:pt x="1098145" y="114329"/>
                  <a:pt x="1082553" y="115222"/>
                  <a:pt x="1068636" y="121186"/>
                </a:cubicBezTo>
                <a:cubicBezTo>
                  <a:pt x="1056466" y="126402"/>
                  <a:pt x="1046602" y="135875"/>
                  <a:pt x="1035585" y="143219"/>
                </a:cubicBezTo>
                <a:cubicBezTo>
                  <a:pt x="1039257" y="165253"/>
                  <a:pt x="1041756" y="187514"/>
                  <a:pt x="1046602" y="209320"/>
                </a:cubicBezTo>
                <a:cubicBezTo>
                  <a:pt x="1049121" y="220656"/>
                  <a:pt x="1049407" y="234159"/>
                  <a:pt x="1057619" y="242371"/>
                </a:cubicBezTo>
                <a:cubicBezTo>
                  <a:pt x="1095503" y="280255"/>
                  <a:pt x="1115209" y="283602"/>
                  <a:pt x="1156771" y="297455"/>
                </a:cubicBezTo>
                <a:cubicBezTo>
                  <a:pt x="1182477" y="293783"/>
                  <a:pt x="1209779" y="296083"/>
                  <a:pt x="1233889" y="286439"/>
                </a:cubicBezTo>
                <a:cubicBezTo>
                  <a:pt x="1248355" y="280653"/>
                  <a:pt x="1254971" y="263362"/>
                  <a:pt x="1266940" y="253388"/>
                </a:cubicBezTo>
                <a:cubicBezTo>
                  <a:pt x="1277112" y="244912"/>
                  <a:pt x="1290094" y="240151"/>
                  <a:pt x="1299990" y="231354"/>
                </a:cubicBezTo>
                <a:cubicBezTo>
                  <a:pt x="1413186" y="130736"/>
                  <a:pt x="1324133" y="193227"/>
                  <a:pt x="1399142" y="143219"/>
                </a:cubicBezTo>
                <a:lnTo>
                  <a:pt x="1465243" y="44067"/>
                </a:lnTo>
                <a:cubicBezTo>
                  <a:pt x="1472587" y="33050"/>
                  <a:pt x="1474294" y="13614"/>
                  <a:pt x="1487277" y="11017"/>
                </a:cubicBezTo>
                <a:lnTo>
                  <a:pt x="1542361" y="0"/>
                </a:lnTo>
                <a:cubicBezTo>
                  <a:pt x="1612135" y="3672"/>
                  <a:pt x="1682452" y="1576"/>
                  <a:pt x="1751682" y="11017"/>
                </a:cubicBezTo>
                <a:cubicBezTo>
                  <a:pt x="1764801" y="12806"/>
                  <a:pt x="1772889" y="27130"/>
                  <a:pt x="1784732" y="33051"/>
                </a:cubicBezTo>
                <a:cubicBezTo>
                  <a:pt x="1795119" y="38244"/>
                  <a:pt x="1806766" y="40395"/>
                  <a:pt x="1817783" y="44067"/>
                </a:cubicBezTo>
                <a:cubicBezTo>
                  <a:pt x="1828800" y="51412"/>
                  <a:pt x="1840662" y="57624"/>
                  <a:pt x="1850834" y="66101"/>
                </a:cubicBezTo>
                <a:cubicBezTo>
                  <a:pt x="1862803" y="76075"/>
                  <a:pt x="1870265" y="91585"/>
                  <a:pt x="1883884" y="99152"/>
                </a:cubicBezTo>
                <a:cubicBezTo>
                  <a:pt x="1883898" y="99160"/>
                  <a:pt x="1966503" y="126691"/>
                  <a:pt x="1983036" y="132202"/>
                </a:cubicBezTo>
                <a:cubicBezTo>
                  <a:pt x="1994053" y="135874"/>
                  <a:pt x="2007876" y="135007"/>
                  <a:pt x="2016087" y="143219"/>
                </a:cubicBezTo>
                <a:lnTo>
                  <a:pt x="2038120" y="16525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767769" y="3529408"/>
            <a:ext cx="2847544" cy="2089194"/>
          </a:xfrm>
          <a:custGeom>
            <a:avLst/>
            <a:gdLst>
              <a:gd name="connsiteX0" fmla="*/ 1167788 w 2847544"/>
              <a:gd name="connsiteY0" fmla="*/ 172259 h 2089194"/>
              <a:gd name="connsiteX1" fmla="*/ 1156771 w 2847544"/>
              <a:gd name="connsiteY1" fmla="*/ 271411 h 2089194"/>
              <a:gd name="connsiteX2" fmla="*/ 1134737 w 2847544"/>
              <a:gd name="connsiteY2" fmla="*/ 337512 h 2089194"/>
              <a:gd name="connsiteX3" fmla="*/ 1123720 w 2847544"/>
              <a:gd name="connsiteY3" fmla="*/ 370563 h 2089194"/>
              <a:gd name="connsiteX4" fmla="*/ 1101686 w 2847544"/>
              <a:gd name="connsiteY4" fmla="*/ 1119710 h 2089194"/>
              <a:gd name="connsiteX5" fmla="*/ 1090670 w 2847544"/>
              <a:gd name="connsiteY5" fmla="*/ 1196828 h 2089194"/>
              <a:gd name="connsiteX6" fmla="*/ 1057619 w 2847544"/>
              <a:gd name="connsiteY6" fmla="*/ 1207845 h 2089194"/>
              <a:gd name="connsiteX7" fmla="*/ 958467 w 2847544"/>
              <a:gd name="connsiteY7" fmla="*/ 1273946 h 2089194"/>
              <a:gd name="connsiteX8" fmla="*/ 859315 w 2847544"/>
              <a:gd name="connsiteY8" fmla="*/ 1340047 h 2089194"/>
              <a:gd name="connsiteX9" fmla="*/ 826265 w 2847544"/>
              <a:gd name="connsiteY9" fmla="*/ 1362081 h 2089194"/>
              <a:gd name="connsiteX10" fmla="*/ 727113 w 2847544"/>
              <a:gd name="connsiteY10" fmla="*/ 1439199 h 2089194"/>
              <a:gd name="connsiteX11" fmla="*/ 683045 w 2847544"/>
              <a:gd name="connsiteY11" fmla="*/ 1472250 h 2089194"/>
              <a:gd name="connsiteX12" fmla="*/ 638978 w 2847544"/>
              <a:gd name="connsiteY12" fmla="*/ 1494284 h 2089194"/>
              <a:gd name="connsiteX13" fmla="*/ 572877 w 2847544"/>
              <a:gd name="connsiteY13" fmla="*/ 1538351 h 2089194"/>
              <a:gd name="connsiteX14" fmla="*/ 539826 w 2847544"/>
              <a:gd name="connsiteY14" fmla="*/ 1571402 h 2089194"/>
              <a:gd name="connsiteX15" fmla="*/ 506776 w 2847544"/>
              <a:gd name="connsiteY15" fmla="*/ 1582419 h 2089194"/>
              <a:gd name="connsiteX16" fmla="*/ 407624 w 2847544"/>
              <a:gd name="connsiteY16" fmla="*/ 1637503 h 2089194"/>
              <a:gd name="connsiteX17" fmla="*/ 341523 w 2847544"/>
              <a:gd name="connsiteY17" fmla="*/ 1692587 h 2089194"/>
              <a:gd name="connsiteX18" fmla="*/ 275421 w 2847544"/>
              <a:gd name="connsiteY18" fmla="*/ 1736655 h 2089194"/>
              <a:gd name="connsiteX19" fmla="*/ 209320 w 2847544"/>
              <a:gd name="connsiteY19" fmla="*/ 1791739 h 2089194"/>
              <a:gd name="connsiteX20" fmla="*/ 143219 w 2847544"/>
              <a:gd name="connsiteY20" fmla="*/ 1835806 h 2089194"/>
              <a:gd name="connsiteX21" fmla="*/ 121185 w 2847544"/>
              <a:gd name="connsiteY21" fmla="*/ 1868857 h 2089194"/>
              <a:gd name="connsiteX22" fmla="*/ 55084 w 2847544"/>
              <a:gd name="connsiteY22" fmla="*/ 1912925 h 2089194"/>
              <a:gd name="connsiteX23" fmla="*/ 0 w 2847544"/>
              <a:gd name="connsiteY23" fmla="*/ 2012076 h 2089194"/>
              <a:gd name="connsiteX24" fmla="*/ 11017 w 2847544"/>
              <a:gd name="connsiteY24" fmla="*/ 2056144 h 2089194"/>
              <a:gd name="connsiteX25" fmla="*/ 44067 w 2847544"/>
              <a:gd name="connsiteY25" fmla="*/ 2067161 h 2089194"/>
              <a:gd name="connsiteX26" fmla="*/ 154236 w 2847544"/>
              <a:gd name="connsiteY26" fmla="*/ 2056144 h 2089194"/>
              <a:gd name="connsiteX27" fmla="*/ 760164 w 2847544"/>
              <a:gd name="connsiteY27" fmla="*/ 2078178 h 2089194"/>
              <a:gd name="connsiteX28" fmla="*/ 793214 w 2847544"/>
              <a:gd name="connsiteY28" fmla="*/ 2089194 h 2089194"/>
              <a:gd name="connsiteX29" fmla="*/ 1211855 w 2847544"/>
              <a:gd name="connsiteY29" fmla="*/ 2078178 h 2089194"/>
              <a:gd name="connsiteX30" fmla="*/ 1244906 w 2847544"/>
              <a:gd name="connsiteY30" fmla="*/ 2067161 h 2089194"/>
              <a:gd name="connsiteX31" fmla="*/ 1299990 w 2847544"/>
              <a:gd name="connsiteY31" fmla="*/ 2045127 h 2089194"/>
              <a:gd name="connsiteX32" fmla="*/ 1366091 w 2847544"/>
              <a:gd name="connsiteY32" fmla="*/ 2034110 h 2089194"/>
              <a:gd name="connsiteX33" fmla="*/ 1465243 w 2847544"/>
              <a:gd name="connsiteY33" fmla="*/ 2012076 h 2089194"/>
              <a:gd name="connsiteX34" fmla="*/ 1597445 w 2847544"/>
              <a:gd name="connsiteY34" fmla="*/ 1990043 h 2089194"/>
              <a:gd name="connsiteX35" fmla="*/ 2809301 w 2847544"/>
              <a:gd name="connsiteY35" fmla="*/ 1979026 h 2089194"/>
              <a:gd name="connsiteX36" fmla="*/ 2842351 w 2847544"/>
              <a:gd name="connsiteY36" fmla="*/ 1968009 h 2089194"/>
              <a:gd name="connsiteX37" fmla="*/ 2831335 w 2847544"/>
              <a:gd name="connsiteY37" fmla="*/ 1934958 h 2089194"/>
              <a:gd name="connsiteX38" fmla="*/ 2743200 w 2847544"/>
              <a:gd name="connsiteY38" fmla="*/ 1857840 h 2089194"/>
              <a:gd name="connsiteX39" fmla="*/ 2666082 w 2847544"/>
              <a:gd name="connsiteY39" fmla="*/ 1824790 h 2089194"/>
              <a:gd name="connsiteX40" fmla="*/ 2633031 w 2847544"/>
              <a:gd name="connsiteY40" fmla="*/ 1802756 h 2089194"/>
              <a:gd name="connsiteX41" fmla="*/ 2588964 w 2847544"/>
              <a:gd name="connsiteY41" fmla="*/ 1780722 h 2089194"/>
              <a:gd name="connsiteX42" fmla="*/ 2522862 w 2847544"/>
              <a:gd name="connsiteY42" fmla="*/ 1736655 h 2089194"/>
              <a:gd name="connsiteX43" fmla="*/ 2489812 w 2847544"/>
              <a:gd name="connsiteY43" fmla="*/ 1714621 h 2089194"/>
              <a:gd name="connsiteX44" fmla="*/ 2456761 w 2847544"/>
              <a:gd name="connsiteY44" fmla="*/ 1703604 h 2089194"/>
              <a:gd name="connsiteX45" fmla="*/ 2335576 w 2847544"/>
              <a:gd name="connsiteY45" fmla="*/ 1626486 h 2089194"/>
              <a:gd name="connsiteX46" fmla="*/ 2269474 w 2847544"/>
              <a:gd name="connsiteY46" fmla="*/ 1582419 h 2089194"/>
              <a:gd name="connsiteX47" fmla="*/ 2236424 w 2847544"/>
              <a:gd name="connsiteY47" fmla="*/ 1560385 h 2089194"/>
              <a:gd name="connsiteX48" fmla="*/ 2203373 w 2847544"/>
              <a:gd name="connsiteY48" fmla="*/ 1527334 h 2089194"/>
              <a:gd name="connsiteX49" fmla="*/ 2170323 w 2847544"/>
              <a:gd name="connsiteY49" fmla="*/ 1505300 h 2089194"/>
              <a:gd name="connsiteX50" fmla="*/ 2126255 w 2847544"/>
              <a:gd name="connsiteY50" fmla="*/ 1472250 h 2089194"/>
              <a:gd name="connsiteX51" fmla="*/ 2038120 w 2847544"/>
              <a:gd name="connsiteY51" fmla="*/ 1395132 h 2089194"/>
              <a:gd name="connsiteX52" fmla="*/ 2005070 w 2847544"/>
              <a:gd name="connsiteY52" fmla="*/ 1373098 h 2089194"/>
              <a:gd name="connsiteX53" fmla="*/ 1972019 w 2847544"/>
              <a:gd name="connsiteY53" fmla="*/ 1362081 h 2089194"/>
              <a:gd name="connsiteX54" fmla="*/ 1872867 w 2847544"/>
              <a:gd name="connsiteY54" fmla="*/ 1284963 h 2089194"/>
              <a:gd name="connsiteX55" fmla="*/ 1806766 w 2847544"/>
              <a:gd name="connsiteY55" fmla="*/ 1240896 h 2089194"/>
              <a:gd name="connsiteX56" fmla="*/ 1773715 w 2847544"/>
              <a:gd name="connsiteY56" fmla="*/ 1218862 h 2089194"/>
              <a:gd name="connsiteX57" fmla="*/ 1740665 w 2847544"/>
              <a:gd name="connsiteY57" fmla="*/ 1196828 h 2089194"/>
              <a:gd name="connsiteX58" fmla="*/ 1729648 w 2847544"/>
              <a:gd name="connsiteY58" fmla="*/ 1130727 h 2089194"/>
              <a:gd name="connsiteX59" fmla="*/ 1740665 w 2847544"/>
              <a:gd name="connsiteY59" fmla="*/ 414631 h 2089194"/>
              <a:gd name="connsiteX60" fmla="*/ 1751682 w 2847544"/>
              <a:gd name="connsiteY60" fmla="*/ 348529 h 2089194"/>
              <a:gd name="connsiteX61" fmla="*/ 1762698 w 2847544"/>
              <a:gd name="connsiteY61" fmla="*/ 315479 h 2089194"/>
              <a:gd name="connsiteX62" fmla="*/ 1751682 w 2847544"/>
              <a:gd name="connsiteY62" fmla="*/ 139209 h 2089194"/>
              <a:gd name="connsiteX63" fmla="*/ 1718631 w 2847544"/>
              <a:gd name="connsiteY63" fmla="*/ 128192 h 2089194"/>
              <a:gd name="connsiteX64" fmla="*/ 1564395 w 2847544"/>
              <a:gd name="connsiteY64" fmla="*/ 117175 h 2089194"/>
              <a:gd name="connsiteX65" fmla="*/ 1432192 w 2847544"/>
              <a:gd name="connsiteY65" fmla="*/ 106158 h 2089194"/>
              <a:gd name="connsiteX66" fmla="*/ 1388125 w 2847544"/>
              <a:gd name="connsiteY66" fmla="*/ 95141 h 2089194"/>
              <a:gd name="connsiteX67" fmla="*/ 1178804 w 2847544"/>
              <a:gd name="connsiteY67" fmla="*/ 73108 h 2089194"/>
              <a:gd name="connsiteX68" fmla="*/ 1167788 w 2847544"/>
              <a:gd name="connsiteY68" fmla="*/ 40057 h 2089194"/>
              <a:gd name="connsiteX69" fmla="*/ 1178804 w 2847544"/>
              <a:gd name="connsiteY69" fmla="*/ 7006 h 2089194"/>
              <a:gd name="connsiteX70" fmla="*/ 1421176 w 2847544"/>
              <a:gd name="connsiteY70" fmla="*/ 18023 h 2089194"/>
              <a:gd name="connsiteX71" fmla="*/ 1542361 w 2847544"/>
              <a:gd name="connsiteY71" fmla="*/ 40057 h 2089194"/>
              <a:gd name="connsiteX72" fmla="*/ 1597445 w 2847544"/>
              <a:gd name="connsiteY72" fmla="*/ 51074 h 2089194"/>
              <a:gd name="connsiteX73" fmla="*/ 1630496 w 2847544"/>
              <a:gd name="connsiteY73" fmla="*/ 62091 h 2089194"/>
              <a:gd name="connsiteX74" fmla="*/ 1696597 w 2847544"/>
              <a:gd name="connsiteY74" fmla="*/ 73108 h 2089194"/>
              <a:gd name="connsiteX75" fmla="*/ 1740665 w 2847544"/>
              <a:gd name="connsiteY75" fmla="*/ 84125 h 2089194"/>
              <a:gd name="connsiteX76" fmla="*/ 1806766 w 2847544"/>
              <a:gd name="connsiteY76" fmla="*/ 128192 h 2089194"/>
              <a:gd name="connsiteX77" fmla="*/ 1795749 w 2847544"/>
              <a:gd name="connsiteY77" fmla="*/ 172259 h 2089194"/>
              <a:gd name="connsiteX78" fmla="*/ 1729648 w 2847544"/>
              <a:gd name="connsiteY78" fmla="*/ 172259 h 20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847544" h="2089194">
                <a:moveTo>
                  <a:pt x="1167788" y="172259"/>
                </a:moveTo>
                <a:cubicBezTo>
                  <a:pt x="1164116" y="205310"/>
                  <a:pt x="1163293" y="238803"/>
                  <a:pt x="1156771" y="271411"/>
                </a:cubicBezTo>
                <a:cubicBezTo>
                  <a:pt x="1152216" y="294186"/>
                  <a:pt x="1142082" y="315478"/>
                  <a:pt x="1134737" y="337512"/>
                </a:cubicBezTo>
                <a:lnTo>
                  <a:pt x="1123720" y="370563"/>
                </a:lnTo>
                <a:cubicBezTo>
                  <a:pt x="1079693" y="678752"/>
                  <a:pt x="1124570" y="341629"/>
                  <a:pt x="1101686" y="1119710"/>
                </a:cubicBezTo>
                <a:cubicBezTo>
                  <a:pt x="1100923" y="1145666"/>
                  <a:pt x="1102283" y="1173602"/>
                  <a:pt x="1090670" y="1196828"/>
                </a:cubicBezTo>
                <a:cubicBezTo>
                  <a:pt x="1085477" y="1207215"/>
                  <a:pt x="1067771" y="1202205"/>
                  <a:pt x="1057619" y="1207845"/>
                </a:cubicBezTo>
                <a:cubicBezTo>
                  <a:pt x="1057618" y="1207845"/>
                  <a:pt x="974992" y="1262929"/>
                  <a:pt x="958467" y="1273946"/>
                </a:cubicBezTo>
                <a:lnTo>
                  <a:pt x="859315" y="1340047"/>
                </a:lnTo>
                <a:cubicBezTo>
                  <a:pt x="848298" y="1347391"/>
                  <a:pt x="835627" y="1352719"/>
                  <a:pt x="826265" y="1362081"/>
                </a:cubicBezTo>
                <a:cubicBezTo>
                  <a:pt x="758982" y="1429364"/>
                  <a:pt x="832534" y="1360133"/>
                  <a:pt x="727113" y="1439199"/>
                </a:cubicBezTo>
                <a:cubicBezTo>
                  <a:pt x="712424" y="1450216"/>
                  <a:pt x="698616" y="1462518"/>
                  <a:pt x="683045" y="1472250"/>
                </a:cubicBezTo>
                <a:cubicBezTo>
                  <a:pt x="669118" y="1480954"/>
                  <a:pt x="653060" y="1485834"/>
                  <a:pt x="638978" y="1494284"/>
                </a:cubicBezTo>
                <a:cubicBezTo>
                  <a:pt x="616271" y="1507908"/>
                  <a:pt x="591602" y="1519626"/>
                  <a:pt x="572877" y="1538351"/>
                </a:cubicBezTo>
                <a:cubicBezTo>
                  <a:pt x="561860" y="1549368"/>
                  <a:pt x="552790" y="1562759"/>
                  <a:pt x="539826" y="1571402"/>
                </a:cubicBezTo>
                <a:cubicBezTo>
                  <a:pt x="530164" y="1577844"/>
                  <a:pt x="517793" y="1578747"/>
                  <a:pt x="506776" y="1582419"/>
                </a:cubicBezTo>
                <a:cubicBezTo>
                  <a:pt x="403041" y="1686151"/>
                  <a:pt x="569393" y="1529657"/>
                  <a:pt x="407624" y="1637503"/>
                </a:cubicBezTo>
                <a:cubicBezTo>
                  <a:pt x="289518" y="1716241"/>
                  <a:pt x="468764" y="1593622"/>
                  <a:pt x="341523" y="1692587"/>
                </a:cubicBezTo>
                <a:cubicBezTo>
                  <a:pt x="320620" y="1708845"/>
                  <a:pt x="297455" y="1721966"/>
                  <a:pt x="275421" y="1736655"/>
                </a:cubicBezTo>
                <a:cubicBezTo>
                  <a:pt x="157318" y="1815390"/>
                  <a:pt x="336563" y="1692772"/>
                  <a:pt x="209320" y="1791739"/>
                </a:cubicBezTo>
                <a:cubicBezTo>
                  <a:pt x="188417" y="1807997"/>
                  <a:pt x="143219" y="1835806"/>
                  <a:pt x="143219" y="1835806"/>
                </a:cubicBezTo>
                <a:cubicBezTo>
                  <a:pt x="135874" y="1846823"/>
                  <a:pt x="131150" y="1860138"/>
                  <a:pt x="121185" y="1868857"/>
                </a:cubicBezTo>
                <a:cubicBezTo>
                  <a:pt x="101256" y="1886295"/>
                  <a:pt x="55084" y="1912925"/>
                  <a:pt x="55084" y="1912925"/>
                </a:cubicBezTo>
                <a:cubicBezTo>
                  <a:pt x="4576" y="1988688"/>
                  <a:pt x="19391" y="1953904"/>
                  <a:pt x="0" y="2012076"/>
                </a:cubicBezTo>
                <a:cubicBezTo>
                  <a:pt x="3672" y="2026765"/>
                  <a:pt x="1558" y="2044320"/>
                  <a:pt x="11017" y="2056144"/>
                </a:cubicBezTo>
                <a:cubicBezTo>
                  <a:pt x="18271" y="2065212"/>
                  <a:pt x="32454" y="2067161"/>
                  <a:pt x="44067" y="2067161"/>
                </a:cubicBezTo>
                <a:cubicBezTo>
                  <a:pt x="80973" y="2067161"/>
                  <a:pt x="117513" y="2059816"/>
                  <a:pt x="154236" y="2056144"/>
                </a:cubicBezTo>
                <a:cubicBezTo>
                  <a:pt x="202322" y="2057262"/>
                  <a:pt x="602095" y="2057103"/>
                  <a:pt x="760164" y="2078178"/>
                </a:cubicBezTo>
                <a:cubicBezTo>
                  <a:pt x="771675" y="2079713"/>
                  <a:pt x="782197" y="2085522"/>
                  <a:pt x="793214" y="2089194"/>
                </a:cubicBezTo>
                <a:cubicBezTo>
                  <a:pt x="932761" y="2085522"/>
                  <a:pt x="1072425" y="2084979"/>
                  <a:pt x="1211855" y="2078178"/>
                </a:cubicBezTo>
                <a:cubicBezTo>
                  <a:pt x="1223454" y="2077612"/>
                  <a:pt x="1234032" y="2071239"/>
                  <a:pt x="1244906" y="2067161"/>
                </a:cubicBezTo>
                <a:cubicBezTo>
                  <a:pt x="1263423" y="2060217"/>
                  <a:pt x="1280911" y="2050330"/>
                  <a:pt x="1299990" y="2045127"/>
                </a:cubicBezTo>
                <a:cubicBezTo>
                  <a:pt x="1321540" y="2039249"/>
                  <a:pt x="1344187" y="2038491"/>
                  <a:pt x="1366091" y="2034110"/>
                </a:cubicBezTo>
                <a:cubicBezTo>
                  <a:pt x="1503990" y="2006530"/>
                  <a:pt x="1301738" y="2040929"/>
                  <a:pt x="1465243" y="2012076"/>
                </a:cubicBezTo>
                <a:cubicBezTo>
                  <a:pt x="1509238" y="2004312"/>
                  <a:pt x="1552772" y="1990449"/>
                  <a:pt x="1597445" y="1990043"/>
                </a:cubicBezTo>
                <a:lnTo>
                  <a:pt x="2809301" y="1979026"/>
                </a:lnTo>
                <a:cubicBezTo>
                  <a:pt x="2820318" y="1975354"/>
                  <a:pt x="2837158" y="1978396"/>
                  <a:pt x="2842351" y="1968009"/>
                </a:cubicBezTo>
                <a:cubicBezTo>
                  <a:pt x="2847544" y="1957622"/>
                  <a:pt x="2836528" y="1945345"/>
                  <a:pt x="2831335" y="1934958"/>
                </a:cubicBezTo>
                <a:cubicBezTo>
                  <a:pt x="2813342" y="1898971"/>
                  <a:pt x="2782857" y="1871059"/>
                  <a:pt x="2743200" y="1857840"/>
                </a:cubicBezTo>
                <a:cubicBezTo>
                  <a:pt x="2706122" y="1845481"/>
                  <a:pt x="2704198" y="1846570"/>
                  <a:pt x="2666082" y="1824790"/>
                </a:cubicBezTo>
                <a:cubicBezTo>
                  <a:pt x="2654586" y="1818221"/>
                  <a:pt x="2644527" y="1809325"/>
                  <a:pt x="2633031" y="1802756"/>
                </a:cubicBezTo>
                <a:cubicBezTo>
                  <a:pt x="2618772" y="1794608"/>
                  <a:pt x="2603047" y="1789171"/>
                  <a:pt x="2588964" y="1780722"/>
                </a:cubicBezTo>
                <a:cubicBezTo>
                  <a:pt x="2566256" y="1767097"/>
                  <a:pt x="2544896" y="1751344"/>
                  <a:pt x="2522862" y="1736655"/>
                </a:cubicBezTo>
                <a:cubicBezTo>
                  <a:pt x="2511845" y="1729311"/>
                  <a:pt x="2502373" y="1718808"/>
                  <a:pt x="2489812" y="1714621"/>
                </a:cubicBezTo>
                <a:cubicBezTo>
                  <a:pt x="2478795" y="1710949"/>
                  <a:pt x="2467148" y="1708798"/>
                  <a:pt x="2456761" y="1703604"/>
                </a:cubicBezTo>
                <a:cubicBezTo>
                  <a:pt x="2425650" y="1688048"/>
                  <a:pt x="2361765" y="1643945"/>
                  <a:pt x="2335576" y="1626486"/>
                </a:cubicBezTo>
                <a:lnTo>
                  <a:pt x="2269474" y="1582419"/>
                </a:lnTo>
                <a:cubicBezTo>
                  <a:pt x="2258457" y="1575075"/>
                  <a:pt x="2245786" y="1569747"/>
                  <a:pt x="2236424" y="1560385"/>
                </a:cubicBezTo>
                <a:cubicBezTo>
                  <a:pt x="2225407" y="1549368"/>
                  <a:pt x="2215342" y="1537308"/>
                  <a:pt x="2203373" y="1527334"/>
                </a:cubicBezTo>
                <a:cubicBezTo>
                  <a:pt x="2193201" y="1518858"/>
                  <a:pt x="2181097" y="1512996"/>
                  <a:pt x="2170323" y="1505300"/>
                </a:cubicBezTo>
                <a:cubicBezTo>
                  <a:pt x="2155382" y="1494628"/>
                  <a:pt x="2140944" y="1483267"/>
                  <a:pt x="2126255" y="1472250"/>
                </a:cubicBezTo>
                <a:cubicBezTo>
                  <a:pt x="2089532" y="1417165"/>
                  <a:pt x="2115239" y="1446545"/>
                  <a:pt x="2038120" y="1395132"/>
                </a:cubicBezTo>
                <a:cubicBezTo>
                  <a:pt x="2027103" y="1387787"/>
                  <a:pt x="2017631" y="1377285"/>
                  <a:pt x="2005070" y="1373098"/>
                </a:cubicBezTo>
                <a:cubicBezTo>
                  <a:pt x="1994053" y="1369426"/>
                  <a:pt x="1982171" y="1367721"/>
                  <a:pt x="1972019" y="1362081"/>
                </a:cubicBezTo>
                <a:cubicBezTo>
                  <a:pt x="1844485" y="1291230"/>
                  <a:pt x="1953160" y="1347413"/>
                  <a:pt x="1872867" y="1284963"/>
                </a:cubicBezTo>
                <a:cubicBezTo>
                  <a:pt x="1851964" y="1268705"/>
                  <a:pt x="1828800" y="1255585"/>
                  <a:pt x="1806766" y="1240896"/>
                </a:cubicBezTo>
                <a:lnTo>
                  <a:pt x="1773715" y="1218862"/>
                </a:lnTo>
                <a:lnTo>
                  <a:pt x="1740665" y="1196828"/>
                </a:lnTo>
                <a:cubicBezTo>
                  <a:pt x="1697052" y="1131410"/>
                  <a:pt x="1727721" y="1196254"/>
                  <a:pt x="1729648" y="1130727"/>
                </a:cubicBezTo>
                <a:cubicBezTo>
                  <a:pt x="1736666" y="892103"/>
                  <a:pt x="1733943" y="653263"/>
                  <a:pt x="1740665" y="414631"/>
                </a:cubicBezTo>
                <a:cubicBezTo>
                  <a:pt x="1741294" y="392302"/>
                  <a:pt x="1746836" y="370335"/>
                  <a:pt x="1751682" y="348529"/>
                </a:cubicBezTo>
                <a:cubicBezTo>
                  <a:pt x="1754201" y="337193"/>
                  <a:pt x="1759026" y="326496"/>
                  <a:pt x="1762698" y="315479"/>
                </a:cubicBezTo>
                <a:cubicBezTo>
                  <a:pt x="1759026" y="256722"/>
                  <a:pt x="1765166" y="196515"/>
                  <a:pt x="1751682" y="139209"/>
                </a:cubicBezTo>
                <a:cubicBezTo>
                  <a:pt x="1749022" y="127905"/>
                  <a:pt x="1730164" y="129549"/>
                  <a:pt x="1718631" y="128192"/>
                </a:cubicBezTo>
                <a:cubicBezTo>
                  <a:pt x="1667441" y="122170"/>
                  <a:pt x="1615786" y="121128"/>
                  <a:pt x="1564395" y="117175"/>
                </a:cubicBezTo>
                <a:lnTo>
                  <a:pt x="1432192" y="106158"/>
                </a:lnTo>
                <a:cubicBezTo>
                  <a:pt x="1417503" y="102486"/>
                  <a:pt x="1403022" y="97849"/>
                  <a:pt x="1388125" y="95141"/>
                </a:cubicBezTo>
                <a:cubicBezTo>
                  <a:pt x="1315067" y="81858"/>
                  <a:pt x="1255421" y="79493"/>
                  <a:pt x="1178804" y="73108"/>
                </a:cubicBezTo>
                <a:cubicBezTo>
                  <a:pt x="1175132" y="62091"/>
                  <a:pt x="1167788" y="51670"/>
                  <a:pt x="1167788" y="40057"/>
                </a:cubicBezTo>
                <a:cubicBezTo>
                  <a:pt x="1167788" y="28444"/>
                  <a:pt x="1167235" y="8012"/>
                  <a:pt x="1178804" y="7006"/>
                </a:cubicBezTo>
                <a:cubicBezTo>
                  <a:pt x="1259374" y="0"/>
                  <a:pt x="1340385" y="14351"/>
                  <a:pt x="1421176" y="18023"/>
                </a:cubicBezTo>
                <a:cubicBezTo>
                  <a:pt x="1505779" y="39174"/>
                  <a:pt x="1423938" y="20320"/>
                  <a:pt x="1542361" y="40057"/>
                </a:cubicBezTo>
                <a:cubicBezTo>
                  <a:pt x="1560831" y="43135"/>
                  <a:pt x="1579279" y="46532"/>
                  <a:pt x="1597445" y="51074"/>
                </a:cubicBezTo>
                <a:cubicBezTo>
                  <a:pt x="1608711" y="53891"/>
                  <a:pt x="1619160" y="59572"/>
                  <a:pt x="1630496" y="62091"/>
                </a:cubicBezTo>
                <a:cubicBezTo>
                  <a:pt x="1652302" y="66937"/>
                  <a:pt x="1674693" y="68727"/>
                  <a:pt x="1696597" y="73108"/>
                </a:cubicBezTo>
                <a:cubicBezTo>
                  <a:pt x="1711444" y="76078"/>
                  <a:pt x="1725976" y="80453"/>
                  <a:pt x="1740665" y="84125"/>
                </a:cubicBezTo>
                <a:cubicBezTo>
                  <a:pt x="1762699" y="98814"/>
                  <a:pt x="1813189" y="102502"/>
                  <a:pt x="1806766" y="128192"/>
                </a:cubicBezTo>
                <a:cubicBezTo>
                  <a:pt x="1803094" y="142881"/>
                  <a:pt x="1808895" y="164747"/>
                  <a:pt x="1795749" y="172259"/>
                </a:cubicBezTo>
                <a:cubicBezTo>
                  <a:pt x="1776618" y="183191"/>
                  <a:pt x="1751682" y="172259"/>
                  <a:pt x="1729648" y="1722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4594034" y="4913523"/>
            <a:ext cx="1421176" cy="214603"/>
          </a:xfrm>
          <a:custGeom>
            <a:avLst/>
            <a:gdLst>
              <a:gd name="connsiteX0" fmla="*/ 0 w 1421176"/>
              <a:gd name="connsiteY0" fmla="*/ 0 h 214603"/>
              <a:gd name="connsiteX1" fmla="*/ 44067 w 1421176"/>
              <a:gd name="connsiteY1" fmla="*/ 66101 h 214603"/>
              <a:gd name="connsiteX2" fmla="*/ 66101 w 1421176"/>
              <a:gd name="connsiteY2" fmla="*/ 99152 h 214603"/>
              <a:gd name="connsiteX3" fmla="*/ 99152 w 1421176"/>
              <a:gd name="connsiteY3" fmla="*/ 132202 h 214603"/>
              <a:gd name="connsiteX4" fmla="*/ 121185 w 1421176"/>
              <a:gd name="connsiteY4" fmla="*/ 165253 h 214603"/>
              <a:gd name="connsiteX5" fmla="*/ 187286 w 1421176"/>
              <a:gd name="connsiteY5" fmla="*/ 187287 h 214603"/>
              <a:gd name="connsiteX6" fmla="*/ 374573 w 1421176"/>
              <a:gd name="connsiteY6" fmla="*/ 209320 h 214603"/>
              <a:gd name="connsiteX7" fmla="*/ 550843 w 1421176"/>
              <a:gd name="connsiteY7" fmla="*/ 198304 h 214603"/>
              <a:gd name="connsiteX8" fmla="*/ 594911 w 1421176"/>
              <a:gd name="connsiteY8" fmla="*/ 187287 h 214603"/>
              <a:gd name="connsiteX9" fmla="*/ 683046 w 1421176"/>
              <a:gd name="connsiteY9" fmla="*/ 176270 h 214603"/>
              <a:gd name="connsiteX10" fmla="*/ 749147 w 1421176"/>
              <a:gd name="connsiteY10" fmla="*/ 154236 h 214603"/>
              <a:gd name="connsiteX11" fmla="*/ 782197 w 1421176"/>
              <a:gd name="connsiteY11" fmla="*/ 143219 h 214603"/>
              <a:gd name="connsiteX12" fmla="*/ 848299 w 1421176"/>
              <a:gd name="connsiteY12" fmla="*/ 132202 h 214603"/>
              <a:gd name="connsiteX13" fmla="*/ 969484 w 1421176"/>
              <a:gd name="connsiteY13" fmla="*/ 99152 h 214603"/>
              <a:gd name="connsiteX14" fmla="*/ 1002535 w 1421176"/>
              <a:gd name="connsiteY14" fmla="*/ 88135 h 214603"/>
              <a:gd name="connsiteX15" fmla="*/ 1046602 w 1421176"/>
              <a:gd name="connsiteY15" fmla="*/ 77118 h 214603"/>
              <a:gd name="connsiteX16" fmla="*/ 1167788 w 1421176"/>
              <a:gd name="connsiteY16" fmla="*/ 88135 h 214603"/>
              <a:gd name="connsiteX17" fmla="*/ 1233889 w 1421176"/>
              <a:gd name="connsiteY17" fmla="*/ 110169 h 214603"/>
              <a:gd name="connsiteX18" fmla="*/ 1266939 w 1421176"/>
              <a:gd name="connsiteY18" fmla="*/ 121185 h 214603"/>
              <a:gd name="connsiteX19" fmla="*/ 1366091 w 1421176"/>
              <a:gd name="connsiteY19" fmla="*/ 165253 h 214603"/>
              <a:gd name="connsiteX20" fmla="*/ 1421176 w 1421176"/>
              <a:gd name="connsiteY20" fmla="*/ 176270 h 21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1176" h="214603">
                <a:moveTo>
                  <a:pt x="0" y="0"/>
                </a:moveTo>
                <a:lnTo>
                  <a:pt x="44067" y="66101"/>
                </a:lnTo>
                <a:cubicBezTo>
                  <a:pt x="51412" y="77118"/>
                  <a:pt x="56738" y="89789"/>
                  <a:pt x="66101" y="99152"/>
                </a:cubicBezTo>
                <a:cubicBezTo>
                  <a:pt x="77118" y="110169"/>
                  <a:pt x="89178" y="120233"/>
                  <a:pt x="99152" y="132202"/>
                </a:cubicBezTo>
                <a:cubicBezTo>
                  <a:pt x="107628" y="142374"/>
                  <a:pt x="109957" y="158235"/>
                  <a:pt x="121185" y="165253"/>
                </a:cubicBezTo>
                <a:cubicBezTo>
                  <a:pt x="140880" y="177563"/>
                  <a:pt x="165252" y="179942"/>
                  <a:pt x="187286" y="187287"/>
                </a:cubicBezTo>
                <a:cubicBezTo>
                  <a:pt x="269234" y="214603"/>
                  <a:pt x="208758" y="197477"/>
                  <a:pt x="374573" y="209320"/>
                </a:cubicBezTo>
                <a:cubicBezTo>
                  <a:pt x="433330" y="205648"/>
                  <a:pt x="492264" y="204162"/>
                  <a:pt x="550843" y="198304"/>
                </a:cubicBezTo>
                <a:cubicBezTo>
                  <a:pt x="565909" y="196797"/>
                  <a:pt x="579976" y="189776"/>
                  <a:pt x="594911" y="187287"/>
                </a:cubicBezTo>
                <a:cubicBezTo>
                  <a:pt x="624115" y="182420"/>
                  <a:pt x="653668" y="179942"/>
                  <a:pt x="683046" y="176270"/>
                </a:cubicBezTo>
                <a:lnTo>
                  <a:pt x="749147" y="154236"/>
                </a:lnTo>
                <a:cubicBezTo>
                  <a:pt x="760164" y="150564"/>
                  <a:pt x="770742" y="145128"/>
                  <a:pt x="782197" y="143219"/>
                </a:cubicBezTo>
                <a:lnTo>
                  <a:pt x="848299" y="132202"/>
                </a:lnTo>
                <a:cubicBezTo>
                  <a:pt x="990115" y="84931"/>
                  <a:pt x="844904" y="130297"/>
                  <a:pt x="969484" y="99152"/>
                </a:cubicBezTo>
                <a:cubicBezTo>
                  <a:pt x="980750" y="96335"/>
                  <a:pt x="991369" y="91325"/>
                  <a:pt x="1002535" y="88135"/>
                </a:cubicBezTo>
                <a:cubicBezTo>
                  <a:pt x="1017094" y="83975"/>
                  <a:pt x="1031913" y="80790"/>
                  <a:pt x="1046602" y="77118"/>
                </a:cubicBezTo>
                <a:cubicBezTo>
                  <a:pt x="1086997" y="80790"/>
                  <a:pt x="1127843" y="81086"/>
                  <a:pt x="1167788" y="88135"/>
                </a:cubicBezTo>
                <a:cubicBezTo>
                  <a:pt x="1190660" y="92171"/>
                  <a:pt x="1211855" y="102825"/>
                  <a:pt x="1233889" y="110169"/>
                </a:cubicBezTo>
                <a:lnTo>
                  <a:pt x="1266939" y="121185"/>
                </a:lnTo>
                <a:cubicBezTo>
                  <a:pt x="1319315" y="156102"/>
                  <a:pt x="1287429" y="139032"/>
                  <a:pt x="1366091" y="165253"/>
                </a:cubicBezTo>
                <a:cubicBezTo>
                  <a:pt x="1406109" y="178593"/>
                  <a:pt x="1387529" y="176270"/>
                  <a:pt x="1421176" y="17627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5004048" y="2636912"/>
            <a:ext cx="605928" cy="2655065"/>
          </a:xfrm>
          <a:custGeom>
            <a:avLst/>
            <a:gdLst>
              <a:gd name="connsiteX0" fmla="*/ 0 w 605928"/>
              <a:gd name="connsiteY0" fmla="*/ 2655065 h 2655065"/>
              <a:gd name="connsiteX1" fmla="*/ 11017 w 605928"/>
              <a:gd name="connsiteY1" fmla="*/ 2533880 h 2655065"/>
              <a:gd name="connsiteX2" fmla="*/ 22034 w 605928"/>
              <a:gd name="connsiteY2" fmla="*/ 2489812 h 2655065"/>
              <a:gd name="connsiteX3" fmla="*/ 44068 w 605928"/>
              <a:gd name="connsiteY3" fmla="*/ 1883885 h 2655065"/>
              <a:gd name="connsiteX4" fmla="*/ 55084 w 605928"/>
              <a:gd name="connsiteY4" fmla="*/ 1839817 h 2655065"/>
              <a:gd name="connsiteX5" fmla="*/ 66101 w 605928"/>
              <a:gd name="connsiteY5" fmla="*/ 1740665 h 2655065"/>
              <a:gd name="connsiteX6" fmla="*/ 88135 w 605928"/>
              <a:gd name="connsiteY6" fmla="*/ 1630497 h 2655065"/>
              <a:gd name="connsiteX7" fmla="*/ 110169 w 605928"/>
              <a:gd name="connsiteY7" fmla="*/ 1476261 h 2655065"/>
              <a:gd name="connsiteX8" fmla="*/ 121186 w 605928"/>
              <a:gd name="connsiteY8" fmla="*/ 1399142 h 2655065"/>
              <a:gd name="connsiteX9" fmla="*/ 154236 w 605928"/>
              <a:gd name="connsiteY9" fmla="*/ 1299991 h 2655065"/>
              <a:gd name="connsiteX10" fmla="*/ 176270 w 605928"/>
              <a:gd name="connsiteY10" fmla="*/ 1222873 h 2655065"/>
              <a:gd name="connsiteX11" fmla="*/ 187287 w 605928"/>
              <a:gd name="connsiteY11" fmla="*/ 1178805 h 2655065"/>
              <a:gd name="connsiteX12" fmla="*/ 209321 w 605928"/>
              <a:gd name="connsiteY12" fmla="*/ 1112704 h 2655065"/>
              <a:gd name="connsiteX13" fmla="*/ 231354 w 605928"/>
              <a:gd name="connsiteY13" fmla="*/ 1024569 h 2655065"/>
              <a:gd name="connsiteX14" fmla="*/ 253388 w 605928"/>
              <a:gd name="connsiteY14" fmla="*/ 947451 h 2655065"/>
              <a:gd name="connsiteX15" fmla="*/ 264405 w 605928"/>
              <a:gd name="connsiteY15" fmla="*/ 870333 h 2655065"/>
              <a:gd name="connsiteX16" fmla="*/ 286439 w 605928"/>
              <a:gd name="connsiteY16" fmla="*/ 804232 h 2655065"/>
              <a:gd name="connsiteX17" fmla="*/ 297455 w 605928"/>
              <a:gd name="connsiteY17" fmla="*/ 771181 h 2655065"/>
              <a:gd name="connsiteX18" fmla="*/ 319489 w 605928"/>
              <a:gd name="connsiteY18" fmla="*/ 705080 h 2655065"/>
              <a:gd name="connsiteX19" fmla="*/ 330506 w 605928"/>
              <a:gd name="connsiteY19" fmla="*/ 672029 h 2655065"/>
              <a:gd name="connsiteX20" fmla="*/ 352540 w 605928"/>
              <a:gd name="connsiteY20" fmla="*/ 638979 h 2655065"/>
              <a:gd name="connsiteX21" fmla="*/ 374574 w 605928"/>
              <a:gd name="connsiteY21" fmla="*/ 561861 h 2655065"/>
              <a:gd name="connsiteX22" fmla="*/ 396607 w 605928"/>
              <a:gd name="connsiteY22" fmla="*/ 528810 h 2655065"/>
              <a:gd name="connsiteX23" fmla="*/ 429658 w 605928"/>
              <a:gd name="connsiteY23" fmla="*/ 440675 h 2655065"/>
              <a:gd name="connsiteX24" fmla="*/ 440675 w 605928"/>
              <a:gd name="connsiteY24" fmla="*/ 407624 h 2655065"/>
              <a:gd name="connsiteX25" fmla="*/ 462708 w 605928"/>
              <a:gd name="connsiteY25" fmla="*/ 363557 h 2655065"/>
              <a:gd name="connsiteX26" fmla="*/ 473725 w 605928"/>
              <a:gd name="connsiteY26" fmla="*/ 330506 h 2655065"/>
              <a:gd name="connsiteX27" fmla="*/ 495759 w 605928"/>
              <a:gd name="connsiteY27" fmla="*/ 297456 h 2655065"/>
              <a:gd name="connsiteX28" fmla="*/ 539827 w 605928"/>
              <a:gd name="connsiteY28" fmla="*/ 198304 h 2655065"/>
              <a:gd name="connsiteX29" fmla="*/ 583894 w 605928"/>
              <a:gd name="connsiteY29" fmla="*/ 66102 h 2655065"/>
              <a:gd name="connsiteX30" fmla="*/ 594911 w 605928"/>
              <a:gd name="connsiteY30" fmla="*/ 33051 h 2655065"/>
              <a:gd name="connsiteX31" fmla="*/ 605928 w 605928"/>
              <a:gd name="connsiteY31" fmla="*/ 0 h 265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5928" h="2655065">
                <a:moveTo>
                  <a:pt x="0" y="2655065"/>
                </a:moveTo>
                <a:cubicBezTo>
                  <a:pt x="3672" y="2614670"/>
                  <a:pt x="5656" y="2574086"/>
                  <a:pt x="11017" y="2533880"/>
                </a:cubicBezTo>
                <a:cubicBezTo>
                  <a:pt x="13018" y="2518871"/>
                  <a:pt x="21441" y="2504942"/>
                  <a:pt x="22034" y="2489812"/>
                </a:cubicBezTo>
                <a:cubicBezTo>
                  <a:pt x="27130" y="2359861"/>
                  <a:pt x="12761" y="2071732"/>
                  <a:pt x="44068" y="1883885"/>
                </a:cubicBezTo>
                <a:cubicBezTo>
                  <a:pt x="46557" y="1868950"/>
                  <a:pt x="51412" y="1854506"/>
                  <a:pt x="55084" y="1839817"/>
                </a:cubicBezTo>
                <a:cubicBezTo>
                  <a:pt x="58756" y="1806766"/>
                  <a:pt x="60915" y="1773512"/>
                  <a:pt x="66101" y="1740665"/>
                </a:cubicBezTo>
                <a:cubicBezTo>
                  <a:pt x="71942" y="1703673"/>
                  <a:pt x="83999" y="1667718"/>
                  <a:pt x="88135" y="1630497"/>
                </a:cubicBezTo>
                <a:cubicBezTo>
                  <a:pt x="111603" y="1419287"/>
                  <a:pt x="86784" y="1616572"/>
                  <a:pt x="110169" y="1476261"/>
                </a:cubicBezTo>
                <a:cubicBezTo>
                  <a:pt x="114438" y="1450647"/>
                  <a:pt x="115347" y="1424444"/>
                  <a:pt x="121186" y="1399142"/>
                </a:cubicBezTo>
                <a:cubicBezTo>
                  <a:pt x="154249" y="1255866"/>
                  <a:pt x="132195" y="1388154"/>
                  <a:pt x="154236" y="1299991"/>
                </a:cubicBezTo>
                <a:cubicBezTo>
                  <a:pt x="188678" y="1162225"/>
                  <a:pt x="144659" y="1333508"/>
                  <a:pt x="176270" y="1222873"/>
                </a:cubicBezTo>
                <a:cubicBezTo>
                  <a:pt x="180430" y="1208314"/>
                  <a:pt x="182936" y="1193308"/>
                  <a:pt x="187287" y="1178805"/>
                </a:cubicBezTo>
                <a:cubicBezTo>
                  <a:pt x="193961" y="1156559"/>
                  <a:pt x="204766" y="1135479"/>
                  <a:pt x="209321" y="1112704"/>
                </a:cubicBezTo>
                <a:cubicBezTo>
                  <a:pt x="231715" y="1000726"/>
                  <a:pt x="208772" y="1103606"/>
                  <a:pt x="231354" y="1024569"/>
                </a:cubicBezTo>
                <a:cubicBezTo>
                  <a:pt x="259021" y="927735"/>
                  <a:pt x="226973" y="1026696"/>
                  <a:pt x="253388" y="947451"/>
                </a:cubicBezTo>
                <a:cubicBezTo>
                  <a:pt x="257060" y="921745"/>
                  <a:pt x="258566" y="895635"/>
                  <a:pt x="264405" y="870333"/>
                </a:cubicBezTo>
                <a:cubicBezTo>
                  <a:pt x="269628" y="847702"/>
                  <a:pt x="279095" y="826266"/>
                  <a:pt x="286439" y="804232"/>
                </a:cubicBezTo>
                <a:lnTo>
                  <a:pt x="297455" y="771181"/>
                </a:lnTo>
                <a:lnTo>
                  <a:pt x="319489" y="705080"/>
                </a:lnTo>
                <a:cubicBezTo>
                  <a:pt x="323161" y="694063"/>
                  <a:pt x="324064" y="681691"/>
                  <a:pt x="330506" y="672029"/>
                </a:cubicBezTo>
                <a:lnTo>
                  <a:pt x="352540" y="638979"/>
                </a:lnTo>
                <a:cubicBezTo>
                  <a:pt x="356071" y="624857"/>
                  <a:pt x="366671" y="577668"/>
                  <a:pt x="374574" y="561861"/>
                </a:cubicBezTo>
                <a:cubicBezTo>
                  <a:pt x="380495" y="550018"/>
                  <a:pt x="389263" y="539827"/>
                  <a:pt x="396607" y="528810"/>
                </a:cubicBezTo>
                <a:cubicBezTo>
                  <a:pt x="416919" y="447563"/>
                  <a:pt x="395091" y="521330"/>
                  <a:pt x="429658" y="440675"/>
                </a:cubicBezTo>
                <a:cubicBezTo>
                  <a:pt x="434233" y="430001"/>
                  <a:pt x="436101" y="418298"/>
                  <a:pt x="440675" y="407624"/>
                </a:cubicBezTo>
                <a:cubicBezTo>
                  <a:pt x="447144" y="392529"/>
                  <a:pt x="456239" y="378652"/>
                  <a:pt x="462708" y="363557"/>
                </a:cubicBezTo>
                <a:cubicBezTo>
                  <a:pt x="467282" y="352883"/>
                  <a:pt x="468531" y="340893"/>
                  <a:pt x="473725" y="330506"/>
                </a:cubicBezTo>
                <a:cubicBezTo>
                  <a:pt x="479646" y="318663"/>
                  <a:pt x="488414" y="308473"/>
                  <a:pt x="495759" y="297456"/>
                </a:cubicBezTo>
                <a:cubicBezTo>
                  <a:pt x="521980" y="218794"/>
                  <a:pt x="504910" y="250680"/>
                  <a:pt x="539827" y="198304"/>
                </a:cubicBezTo>
                <a:lnTo>
                  <a:pt x="583894" y="66102"/>
                </a:lnTo>
                <a:lnTo>
                  <a:pt x="594911" y="33051"/>
                </a:lnTo>
                <a:lnTo>
                  <a:pt x="60592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644008" y="5013176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004048" y="5013176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5436096" y="4941168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508104" y="5301208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788024" y="537321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211960" y="537321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555776" y="33569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Ellipse 19"/>
          <p:cNvSpPr/>
          <p:nvPr/>
        </p:nvSpPr>
        <p:spPr>
          <a:xfrm>
            <a:off x="2987824" y="350100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275856" y="321297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ZoneTexte 21"/>
          <p:cNvSpPr txBox="1"/>
          <p:nvPr/>
        </p:nvSpPr>
        <p:spPr>
          <a:xfrm>
            <a:off x="4716016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bécher</a:t>
            </a:r>
            <a:endParaRPr lang="fr-CA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3635896" y="1844824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724128" y="43651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cxnSp>
        <p:nvCxnSpPr>
          <p:cNvPr id="27" name="Connecteur droit avec flèche 26"/>
          <p:cNvCxnSpPr>
            <a:stCxn id="25" idx="1"/>
          </p:cNvCxnSpPr>
          <p:nvPr/>
        </p:nvCxnSpPr>
        <p:spPr>
          <a:xfrm flipH="1" flipV="1">
            <a:off x="5508104" y="4509120"/>
            <a:ext cx="216024" cy="40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940152" y="2924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Tige de verre</a:t>
            </a:r>
            <a:endParaRPr lang="fr-CA" dirty="0"/>
          </a:p>
        </p:txBody>
      </p:sp>
      <p:cxnSp>
        <p:nvCxnSpPr>
          <p:cNvPr id="31" name="Connecteur droit avec flèche 30"/>
          <p:cNvCxnSpPr>
            <a:stCxn id="29" idx="1"/>
          </p:cNvCxnSpPr>
          <p:nvPr/>
        </p:nvCxnSpPr>
        <p:spPr>
          <a:xfrm flipH="1">
            <a:off x="5508104" y="3109610"/>
            <a:ext cx="432048" cy="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Forme libre 3"/>
          <p:cNvSpPr/>
          <p:nvPr/>
        </p:nvSpPr>
        <p:spPr>
          <a:xfrm rot="4728522">
            <a:off x="1064919" y="1967619"/>
            <a:ext cx="2847544" cy="2089194"/>
          </a:xfrm>
          <a:custGeom>
            <a:avLst/>
            <a:gdLst>
              <a:gd name="connsiteX0" fmla="*/ 1167788 w 2847544"/>
              <a:gd name="connsiteY0" fmla="*/ 172259 h 2089194"/>
              <a:gd name="connsiteX1" fmla="*/ 1156771 w 2847544"/>
              <a:gd name="connsiteY1" fmla="*/ 271411 h 2089194"/>
              <a:gd name="connsiteX2" fmla="*/ 1134737 w 2847544"/>
              <a:gd name="connsiteY2" fmla="*/ 337512 h 2089194"/>
              <a:gd name="connsiteX3" fmla="*/ 1123720 w 2847544"/>
              <a:gd name="connsiteY3" fmla="*/ 370563 h 2089194"/>
              <a:gd name="connsiteX4" fmla="*/ 1101686 w 2847544"/>
              <a:gd name="connsiteY4" fmla="*/ 1119710 h 2089194"/>
              <a:gd name="connsiteX5" fmla="*/ 1090670 w 2847544"/>
              <a:gd name="connsiteY5" fmla="*/ 1196828 h 2089194"/>
              <a:gd name="connsiteX6" fmla="*/ 1057619 w 2847544"/>
              <a:gd name="connsiteY6" fmla="*/ 1207845 h 2089194"/>
              <a:gd name="connsiteX7" fmla="*/ 958467 w 2847544"/>
              <a:gd name="connsiteY7" fmla="*/ 1273946 h 2089194"/>
              <a:gd name="connsiteX8" fmla="*/ 859315 w 2847544"/>
              <a:gd name="connsiteY8" fmla="*/ 1340047 h 2089194"/>
              <a:gd name="connsiteX9" fmla="*/ 826265 w 2847544"/>
              <a:gd name="connsiteY9" fmla="*/ 1362081 h 2089194"/>
              <a:gd name="connsiteX10" fmla="*/ 727113 w 2847544"/>
              <a:gd name="connsiteY10" fmla="*/ 1439199 h 2089194"/>
              <a:gd name="connsiteX11" fmla="*/ 683045 w 2847544"/>
              <a:gd name="connsiteY11" fmla="*/ 1472250 h 2089194"/>
              <a:gd name="connsiteX12" fmla="*/ 638978 w 2847544"/>
              <a:gd name="connsiteY12" fmla="*/ 1494284 h 2089194"/>
              <a:gd name="connsiteX13" fmla="*/ 572877 w 2847544"/>
              <a:gd name="connsiteY13" fmla="*/ 1538351 h 2089194"/>
              <a:gd name="connsiteX14" fmla="*/ 539826 w 2847544"/>
              <a:gd name="connsiteY14" fmla="*/ 1571402 h 2089194"/>
              <a:gd name="connsiteX15" fmla="*/ 506776 w 2847544"/>
              <a:gd name="connsiteY15" fmla="*/ 1582419 h 2089194"/>
              <a:gd name="connsiteX16" fmla="*/ 407624 w 2847544"/>
              <a:gd name="connsiteY16" fmla="*/ 1637503 h 2089194"/>
              <a:gd name="connsiteX17" fmla="*/ 341523 w 2847544"/>
              <a:gd name="connsiteY17" fmla="*/ 1692587 h 2089194"/>
              <a:gd name="connsiteX18" fmla="*/ 275421 w 2847544"/>
              <a:gd name="connsiteY18" fmla="*/ 1736655 h 2089194"/>
              <a:gd name="connsiteX19" fmla="*/ 209320 w 2847544"/>
              <a:gd name="connsiteY19" fmla="*/ 1791739 h 2089194"/>
              <a:gd name="connsiteX20" fmla="*/ 143219 w 2847544"/>
              <a:gd name="connsiteY20" fmla="*/ 1835806 h 2089194"/>
              <a:gd name="connsiteX21" fmla="*/ 121185 w 2847544"/>
              <a:gd name="connsiteY21" fmla="*/ 1868857 h 2089194"/>
              <a:gd name="connsiteX22" fmla="*/ 55084 w 2847544"/>
              <a:gd name="connsiteY22" fmla="*/ 1912925 h 2089194"/>
              <a:gd name="connsiteX23" fmla="*/ 0 w 2847544"/>
              <a:gd name="connsiteY23" fmla="*/ 2012076 h 2089194"/>
              <a:gd name="connsiteX24" fmla="*/ 11017 w 2847544"/>
              <a:gd name="connsiteY24" fmla="*/ 2056144 h 2089194"/>
              <a:gd name="connsiteX25" fmla="*/ 44067 w 2847544"/>
              <a:gd name="connsiteY25" fmla="*/ 2067161 h 2089194"/>
              <a:gd name="connsiteX26" fmla="*/ 154236 w 2847544"/>
              <a:gd name="connsiteY26" fmla="*/ 2056144 h 2089194"/>
              <a:gd name="connsiteX27" fmla="*/ 760164 w 2847544"/>
              <a:gd name="connsiteY27" fmla="*/ 2078178 h 2089194"/>
              <a:gd name="connsiteX28" fmla="*/ 793214 w 2847544"/>
              <a:gd name="connsiteY28" fmla="*/ 2089194 h 2089194"/>
              <a:gd name="connsiteX29" fmla="*/ 1211855 w 2847544"/>
              <a:gd name="connsiteY29" fmla="*/ 2078178 h 2089194"/>
              <a:gd name="connsiteX30" fmla="*/ 1244906 w 2847544"/>
              <a:gd name="connsiteY30" fmla="*/ 2067161 h 2089194"/>
              <a:gd name="connsiteX31" fmla="*/ 1299990 w 2847544"/>
              <a:gd name="connsiteY31" fmla="*/ 2045127 h 2089194"/>
              <a:gd name="connsiteX32" fmla="*/ 1366091 w 2847544"/>
              <a:gd name="connsiteY32" fmla="*/ 2034110 h 2089194"/>
              <a:gd name="connsiteX33" fmla="*/ 1465243 w 2847544"/>
              <a:gd name="connsiteY33" fmla="*/ 2012076 h 2089194"/>
              <a:gd name="connsiteX34" fmla="*/ 1597445 w 2847544"/>
              <a:gd name="connsiteY34" fmla="*/ 1990043 h 2089194"/>
              <a:gd name="connsiteX35" fmla="*/ 2809301 w 2847544"/>
              <a:gd name="connsiteY35" fmla="*/ 1979026 h 2089194"/>
              <a:gd name="connsiteX36" fmla="*/ 2842351 w 2847544"/>
              <a:gd name="connsiteY36" fmla="*/ 1968009 h 2089194"/>
              <a:gd name="connsiteX37" fmla="*/ 2831335 w 2847544"/>
              <a:gd name="connsiteY37" fmla="*/ 1934958 h 2089194"/>
              <a:gd name="connsiteX38" fmla="*/ 2743200 w 2847544"/>
              <a:gd name="connsiteY38" fmla="*/ 1857840 h 2089194"/>
              <a:gd name="connsiteX39" fmla="*/ 2666082 w 2847544"/>
              <a:gd name="connsiteY39" fmla="*/ 1824790 h 2089194"/>
              <a:gd name="connsiteX40" fmla="*/ 2633031 w 2847544"/>
              <a:gd name="connsiteY40" fmla="*/ 1802756 h 2089194"/>
              <a:gd name="connsiteX41" fmla="*/ 2588964 w 2847544"/>
              <a:gd name="connsiteY41" fmla="*/ 1780722 h 2089194"/>
              <a:gd name="connsiteX42" fmla="*/ 2522862 w 2847544"/>
              <a:gd name="connsiteY42" fmla="*/ 1736655 h 2089194"/>
              <a:gd name="connsiteX43" fmla="*/ 2489812 w 2847544"/>
              <a:gd name="connsiteY43" fmla="*/ 1714621 h 2089194"/>
              <a:gd name="connsiteX44" fmla="*/ 2456761 w 2847544"/>
              <a:gd name="connsiteY44" fmla="*/ 1703604 h 2089194"/>
              <a:gd name="connsiteX45" fmla="*/ 2335576 w 2847544"/>
              <a:gd name="connsiteY45" fmla="*/ 1626486 h 2089194"/>
              <a:gd name="connsiteX46" fmla="*/ 2269474 w 2847544"/>
              <a:gd name="connsiteY46" fmla="*/ 1582419 h 2089194"/>
              <a:gd name="connsiteX47" fmla="*/ 2236424 w 2847544"/>
              <a:gd name="connsiteY47" fmla="*/ 1560385 h 2089194"/>
              <a:gd name="connsiteX48" fmla="*/ 2203373 w 2847544"/>
              <a:gd name="connsiteY48" fmla="*/ 1527334 h 2089194"/>
              <a:gd name="connsiteX49" fmla="*/ 2170323 w 2847544"/>
              <a:gd name="connsiteY49" fmla="*/ 1505300 h 2089194"/>
              <a:gd name="connsiteX50" fmla="*/ 2126255 w 2847544"/>
              <a:gd name="connsiteY50" fmla="*/ 1472250 h 2089194"/>
              <a:gd name="connsiteX51" fmla="*/ 2038120 w 2847544"/>
              <a:gd name="connsiteY51" fmla="*/ 1395132 h 2089194"/>
              <a:gd name="connsiteX52" fmla="*/ 2005070 w 2847544"/>
              <a:gd name="connsiteY52" fmla="*/ 1373098 h 2089194"/>
              <a:gd name="connsiteX53" fmla="*/ 1972019 w 2847544"/>
              <a:gd name="connsiteY53" fmla="*/ 1362081 h 2089194"/>
              <a:gd name="connsiteX54" fmla="*/ 1872867 w 2847544"/>
              <a:gd name="connsiteY54" fmla="*/ 1284963 h 2089194"/>
              <a:gd name="connsiteX55" fmla="*/ 1806766 w 2847544"/>
              <a:gd name="connsiteY55" fmla="*/ 1240896 h 2089194"/>
              <a:gd name="connsiteX56" fmla="*/ 1773715 w 2847544"/>
              <a:gd name="connsiteY56" fmla="*/ 1218862 h 2089194"/>
              <a:gd name="connsiteX57" fmla="*/ 1740665 w 2847544"/>
              <a:gd name="connsiteY57" fmla="*/ 1196828 h 2089194"/>
              <a:gd name="connsiteX58" fmla="*/ 1729648 w 2847544"/>
              <a:gd name="connsiteY58" fmla="*/ 1130727 h 2089194"/>
              <a:gd name="connsiteX59" fmla="*/ 1740665 w 2847544"/>
              <a:gd name="connsiteY59" fmla="*/ 414631 h 2089194"/>
              <a:gd name="connsiteX60" fmla="*/ 1751682 w 2847544"/>
              <a:gd name="connsiteY60" fmla="*/ 348529 h 2089194"/>
              <a:gd name="connsiteX61" fmla="*/ 1762698 w 2847544"/>
              <a:gd name="connsiteY61" fmla="*/ 315479 h 2089194"/>
              <a:gd name="connsiteX62" fmla="*/ 1751682 w 2847544"/>
              <a:gd name="connsiteY62" fmla="*/ 139209 h 2089194"/>
              <a:gd name="connsiteX63" fmla="*/ 1718631 w 2847544"/>
              <a:gd name="connsiteY63" fmla="*/ 128192 h 2089194"/>
              <a:gd name="connsiteX64" fmla="*/ 1564395 w 2847544"/>
              <a:gd name="connsiteY64" fmla="*/ 117175 h 2089194"/>
              <a:gd name="connsiteX65" fmla="*/ 1432192 w 2847544"/>
              <a:gd name="connsiteY65" fmla="*/ 106158 h 2089194"/>
              <a:gd name="connsiteX66" fmla="*/ 1388125 w 2847544"/>
              <a:gd name="connsiteY66" fmla="*/ 95141 h 2089194"/>
              <a:gd name="connsiteX67" fmla="*/ 1178804 w 2847544"/>
              <a:gd name="connsiteY67" fmla="*/ 73108 h 2089194"/>
              <a:gd name="connsiteX68" fmla="*/ 1167788 w 2847544"/>
              <a:gd name="connsiteY68" fmla="*/ 40057 h 2089194"/>
              <a:gd name="connsiteX69" fmla="*/ 1178804 w 2847544"/>
              <a:gd name="connsiteY69" fmla="*/ 7006 h 2089194"/>
              <a:gd name="connsiteX70" fmla="*/ 1421176 w 2847544"/>
              <a:gd name="connsiteY70" fmla="*/ 18023 h 2089194"/>
              <a:gd name="connsiteX71" fmla="*/ 1542361 w 2847544"/>
              <a:gd name="connsiteY71" fmla="*/ 40057 h 2089194"/>
              <a:gd name="connsiteX72" fmla="*/ 1597445 w 2847544"/>
              <a:gd name="connsiteY72" fmla="*/ 51074 h 2089194"/>
              <a:gd name="connsiteX73" fmla="*/ 1630496 w 2847544"/>
              <a:gd name="connsiteY73" fmla="*/ 62091 h 2089194"/>
              <a:gd name="connsiteX74" fmla="*/ 1696597 w 2847544"/>
              <a:gd name="connsiteY74" fmla="*/ 73108 h 2089194"/>
              <a:gd name="connsiteX75" fmla="*/ 1740665 w 2847544"/>
              <a:gd name="connsiteY75" fmla="*/ 84125 h 2089194"/>
              <a:gd name="connsiteX76" fmla="*/ 1806766 w 2847544"/>
              <a:gd name="connsiteY76" fmla="*/ 128192 h 2089194"/>
              <a:gd name="connsiteX77" fmla="*/ 1795749 w 2847544"/>
              <a:gd name="connsiteY77" fmla="*/ 172259 h 2089194"/>
              <a:gd name="connsiteX78" fmla="*/ 1729648 w 2847544"/>
              <a:gd name="connsiteY78" fmla="*/ 172259 h 20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847544" h="2089194">
                <a:moveTo>
                  <a:pt x="1167788" y="172259"/>
                </a:moveTo>
                <a:cubicBezTo>
                  <a:pt x="1164116" y="205310"/>
                  <a:pt x="1163293" y="238803"/>
                  <a:pt x="1156771" y="271411"/>
                </a:cubicBezTo>
                <a:cubicBezTo>
                  <a:pt x="1152216" y="294186"/>
                  <a:pt x="1142082" y="315478"/>
                  <a:pt x="1134737" y="337512"/>
                </a:cubicBezTo>
                <a:lnTo>
                  <a:pt x="1123720" y="370563"/>
                </a:lnTo>
                <a:cubicBezTo>
                  <a:pt x="1079693" y="678752"/>
                  <a:pt x="1124570" y="341629"/>
                  <a:pt x="1101686" y="1119710"/>
                </a:cubicBezTo>
                <a:cubicBezTo>
                  <a:pt x="1100923" y="1145666"/>
                  <a:pt x="1102283" y="1173602"/>
                  <a:pt x="1090670" y="1196828"/>
                </a:cubicBezTo>
                <a:cubicBezTo>
                  <a:pt x="1085477" y="1207215"/>
                  <a:pt x="1067771" y="1202205"/>
                  <a:pt x="1057619" y="1207845"/>
                </a:cubicBezTo>
                <a:cubicBezTo>
                  <a:pt x="1057618" y="1207845"/>
                  <a:pt x="974992" y="1262929"/>
                  <a:pt x="958467" y="1273946"/>
                </a:cubicBezTo>
                <a:lnTo>
                  <a:pt x="859315" y="1340047"/>
                </a:lnTo>
                <a:cubicBezTo>
                  <a:pt x="848298" y="1347391"/>
                  <a:pt x="835627" y="1352719"/>
                  <a:pt x="826265" y="1362081"/>
                </a:cubicBezTo>
                <a:cubicBezTo>
                  <a:pt x="758982" y="1429364"/>
                  <a:pt x="832534" y="1360133"/>
                  <a:pt x="727113" y="1439199"/>
                </a:cubicBezTo>
                <a:cubicBezTo>
                  <a:pt x="712424" y="1450216"/>
                  <a:pt x="698616" y="1462518"/>
                  <a:pt x="683045" y="1472250"/>
                </a:cubicBezTo>
                <a:cubicBezTo>
                  <a:pt x="669118" y="1480954"/>
                  <a:pt x="653060" y="1485834"/>
                  <a:pt x="638978" y="1494284"/>
                </a:cubicBezTo>
                <a:cubicBezTo>
                  <a:pt x="616271" y="1507908"/>
                  <a:pt x="591602" y="1519626"/>
                  <a:pt x="572877" y="1538351"/>
                </a:cubicBezTo>
                <a:cubicBezTo>
                  <a:pt x="561860" y="1549368"/>
                  <a:pt x="552790" y="1562759"/>
                  <a:pt x="539826" y="1571402"/>
                </a:cubicBezTo>
                <a:cubicBezTo>
                  <a:pt x="530164" y="1577844"/>
                  <a:pt x="517793" y="1578747"/>
                  <a:pt x="506776" y="1582419"/>
                </a:cubicBezTo>
                <a:cubicBezTo>
                  <a:pt x="403041" y="1686151"/>
                  <a:pt x="569393" y="1529657"/>
                  <a:pt x="407624" y="1637503"/>
                </a:cubicBezTo>
                <a:cubicBezTo>
                  <a:pt x="289518" y="1716241"/>
                  <a:pt x="468764" y="1593622"/>
                  <a:pt x="341523" y="1692587"/>
                </a:cubicBezTo>
                <a:cubicBezTo>
                  <a:pt x="320620" y="1708845"/>
                  <a:pt x="297455" y="1721966"/>
                  <a:pt x="275421" y="1736655"/>
                </a:cubicBezTo>
                <a:cubicBezTo>
                  <a:pt x="157318" y="1815390"/>
                  <a:pt x="336563" y="1692772"/>
                  <a:pt x="209320" y="1791739"/>
                </a:cubicBezTo>
                <a:cubicBezTo>
                  <a:pt x="188417" y="1807997"/>
                  <a:pt x="143219" y="1835806"/>
                  <a:pt x="143219" y="1835806"/>
                </a:cubicBezTo>
                <a:cubicBezTo>
                  <a:pt x="135874" y="1846823"/>
                  <a:pt x="131150" y="1860138"/>
                  <a:pt x="121185" y="1868857"/>
                </a:cubicBezTo>
                <a:cubicBezTo>
                  <a:pt x="101256" y="1886295"/>
                  <a:pt x="55084" y="1912925"/>
                  <a:pt x="55084" y="1912925"/>
                </a:cubicBezTo>
                <a:cubicBezTo>
                  <a:pt x="4576" y="1988688"/>
                  <a:pt x="19391" y="1953904"/>
                  <a:pt x="0" y="2012076"/>
                </a:cubicBezTo>
                <a:cubicBezTo>
                  <a:pt x="3672" y="2026765"/>
                  <a:pt x="1558" y="2044320"/>
                  <a:pt x="11017" y="2056144"/>
                </a:cubicBezTo>
                <a:cubicBezTo>
                  <a:pt x="18271" y="2065212"/>
                  <a:pt x="32454" y="2067161"/>
                  <a:pt x="44067" y="2067161"/>
                </a:cubicBezTo>
                <a:cubicBezTo>
                  <a:pt x="80973" y="2067161"/>
                  <a:pt x="117513" y="2059816"/>
                  <a:pt x="154236" y="2056144"/>
                </a:cubicBezTo>
                <a:cubicBezTo>
                  <a:pt x="202322" y="2057262"/>
                  <a:pt x="602095" y="2057103"/>
                  <a:pt x="760164" y="2078178"/>
                </a:cubicBezTo>
                <a:cubicBezTo>
                  <a:pt x="771675" y="2079713"/>
                  <a:pt x="782197" y="2085522"/>
                  <a:pt x="793214" y="2089194"/>
                </a:cubicBezTo>
                <a:cubicBezTo>
                  <a:pt x="932761" y="2085522"/>
                  <a:pt x="1072425" y="2084979"/>
                  <a:pt x="1211855" y="2078178"/>
                </a:cubicBezTo>
                <a:cubicBezTo>
                  <a:pt x="1223454" y="2077612"/>
                  <a:pt x="1234032" y="2071239"/>
                  <a:pt x="1244906" y="2067161"/>
                </a:cubicBezTo>
                <a:cubicBezTo>
                  <a:pt x="1263423" y="2060217"/>
                  <a:pt x="1280911" y="2050330"/>
                  <a:pt x="1299990" y="2045127"/>
                </a:cubicBezTo>
                <a:cubicBezTo>
                  <a:pt x="1321540" y="2039249"/>
                  <a:pt x="1344187" y="2038491"/>
                  <a:pt x="1366091" y="2034110"/>
                </a:cubicBezTo>
                <a:cubicBezTo>
                  <a:pt x="1503990" y="2006530"/>
                  <a:pt x="1301738" y="2040929"/>
                  <a:pt x="1465243" y="2012076"/>
                </a:cubicBezTo>
                <a:cubicBezTo>
                  <a:pt x="1509238" y="2004312"/>
                  <a:pt x="1552772" y="1990449"/>
                  <a:pt x="1597445" y="1990043"/>
                </a:cubicBezTo>
                <a:lnTo>
                  <a:pt x="2809301" y="1979026"/>
                </a:lnTo>
                <a:cubicBezTo>
                  <a:pt x="2820318" y="1975354"/>
                  <a:pt x="2837158" y="1978396"/>
                  <a:pt x="2842351" y="1968009"/>
                </a:cubicBezTo>
                <a:cubicBezTo>
                  <a:pt x="2847544" y="1957622"/>
                  <a:pt x="2836528" y="1945345"/>
                  <a:pt x="2831335" y="1934958"/>
                </a:cubicBezTo>
                <a:cubicBezTo>
                  <a:pt x="2813342" y="1898971"/>
                  <a:pt x="2782857" y="1871059"/>
                  <a:pt x="2743200" y="1857840"/>
                </a:cubicBezTo>
                <a:cubicBezTo>
                  <a:pt x="2706122" y="1845481"/>
                  <a:pt x="2704198" y="1846570"/>
                  <a:pt x="2666082" y="1824790"/>
                </a:cubicBezTo>
                <a:cubicBezTo>
                  <a:pt x="2654586" y="1818221"/>
                  <a:pt x="2644527" y="1809325"/>
                  <a:pt x="2633031" y="1802756"/>
                </a:cubicBezTo>
                <a:cubicBezTo>
                  <a:pt x="2618772" y="1794608"/>
                  <a:pt x="2603047" y="1789171"/>
                  <a:pt x="2588964" y="1780722"/>
                </a:cubicBezTo>
                <a:cubicBezTo>
                  <a:pt x="2566256" y="1767097"/>
                  <a:pt x="2544896" y="1751344"/>
                  <a:pt x="2522862" y="1736655"/>
                </a:cubicBezTo>
                <a:cubicBezTo>
                  <a:pt x="2511845" y="1729311"/>
                  <a:pt x="2502373" y="1718808"/>
                  <a:pt x="2489812" y="1714621"/>
                </a:cubicBezTo>
                <a:cubicBezTo>
                  <a:pt x="2478795" y="1710949"/>
                  <a:pt x="2467148" y="1708798"/>
                  <a:pt x="2456761" y="1703604"/>
                </a:cubicBezTo>
                <a:cubicBezTo>
                  <a:pt x="2425650" y="1688048"/>
                  <a:pt x="2361765" y="1643945"/>
                  <a:pt x="2335576" y="1626486"/>
                </a:cubicBezTo>
                <a:lnTo>
                  <a:pt x="2269474" y="1582419"/>
                </a:lnTo>
                <a:cubicBezTo>
                  <a:pt x="2258457" y="1575075"/>
                  <a:pt x="2245786" y="1569747"/>
                  <a:pt x="2236424" y="1560385"/>
                </a:cubicBezTo>
                <a:cubicBezTo>
                  <a:pt x="2225407" y="1549368"/>
                  <a:pt x="2215342" y="1537308"/>
                  <a:pt x="2203373" y="1527334"/>
                </a:cubicBezTo>
                <a:cubicBezTo>
                  <a:pt x="2193201" y="1518858"/>
                  <a:pt x="2181097" y="1512996"/>
                  <a:pt x="2170323" y="1505300"/>
                </a:cubicBezTo>
                <a:cubicBezTo>
                  <a:pt x="2155382" y="1494628"/>
                  <a:pt x="2140944" y="1483267"/>
                  <a:pt x="2126255" y="1472250"/>
                </a:cubicBezTo>
                <a:cubicBezTo>
                  <a:pt x="2089532" y="1417165"/>
                  <a:pt x="2115239" y="1446545"/>
                  <a:pt x="2038120" y="1395132"/>
                </a:cubicBezTo>
                <a:cubicBezTo>
                  <a:pt x="2027103" y="1387787"/>
                  <a:pt x="2017631" y="1377285"/>
                  <a:pt x="2005070" y="1373098"/>
                </a:cubicBezTo>
                <a:cubicBezTo>
                  <a:pt x="1994053" y="1369426"/>
                  <a:pt x="1982171" y="1367721"/>
                  <a:pt x="1972019" y="1362081"/>
                </a:cubicBezTo>
                <a:cubicBezTo>
                  <a:pt x="1844485" y="1291230"/>
                  <a:pt x="1953160" y="1347413"/>
                  <a:pt x="1872867" y="1284963"/>
                </a:cubicBezTo>
                <a:cubicBezTo>
                  <a:pt x="1851964" y="1268705"/>
                  <a:pt x="1828800" y="1255585"/>
                  <a:pt x="1806766" y="1240896"/>
                </a:cubicBezTo>
                <a:lnTo>
                  <a:pt x="1773715" y="1218862"/>
                </a:lnTo>
                <a:lnTo>
                  <a:pt x="1740665" y="1196828"/>
                </a:lnTo>
                <a:cubicBezTo>
                  <a:pt x="1697052" y="1131410"/>
                  <a:pt x="1727721" y="1196254"/>
                  <a:pt x="1729648" y="1130727"/>
                </a:cubicBezTo>
                <a:cubicBezTo>
                  <a:pt x="1736666" y="892103"/>
                  <a:pt x="1733943" y="653263"/>
                  <a:pt x="1740665" y="414631"/>
                </a:cubicBezTo>
                <a:cubicBezTo>
                  <a:pt x="1741294" y="392302"/>
                  <a:pt x="1746836" y="370335"/>
                  <a:pt x="1751682" y="348529"/>
                </a:cubicBezTo>
                <a:cubicBezTo>
                  <a:pt x="1754201" y="337193"/>
                  <a:pt x="1759026" y="326496"/>
                  <a:pt x="1762698" y="315479"/>
                </a:cubicBezTo>
                <a:cubicBezTo>
                  <a:pt x="1759026" y="256722"/>
                  <a:pt x="1765166" y="196515"/>
                  <a:pt x="1751682" y="139209"/>
                </a:cubicBezTo>
                <a:cubicBezTo>
                  <a:pt x="1749022" y="127905"/>
                  <a:pt x="1730164" y="129549"/>
                  <a:pt x="1718631" y="128192"/>
                </a:cubicBezTo>
                <a:cubicBezTo>
                  <a:pt x="1667441" y="122170"/>
                  <a:pt x="1615786" y="121128"/>
                  <a:pt x="1564395" y="117175"/>
                </a:cubicBezTo>
                <a:lnTo>
                  <a:pt x="1432192" y="106158"/>
                </a:lnTo>
                <a:cubicBezTo>
                  <a:pt x="1417503" y="102486"/>
                  <a:pt x="1403022" y="97849"/>
                  <a:pt x="1388125" y="95141"/>
                </a:cubicBezTo>
                <a:cubicBezTo>
                  <a:pt x="1315067" y="81858"/>
                  <a:pt x="1255421" y="79493"/>
                  <a:pt x="1178804" y="73108"/>
                </a:cubicBezTo>
                <a:cubicBezTo>
                  <a:pt x="1175132" y="62091"/>
                  <a:pt x="1167788" y="51670"/>
                  <a:pt x="1167788" y="40057"/>
                </a:cubicBezTo>
                <a:cubicBezTo>
                  <a:pt x="1167788" y="28444"/>
                  <a:pt x="1167235" y="8012"/>
                  <a:pt x="1178804" y="7006"/>
                </a:cubicBezTo>
                <a:cubicBezTo>
                  <a:pt x="1259374" y="0"/>
                  <a:pt x="1340385" y="14351"/>
                  <a:pt x="1421176" y="18023"/>
                </a:cubicBezTo>
                <a:cubicBezTo>
                  <a:pt x="1505779" y="39174"/>
                  <a:pt x="1423938" y="20320"/>
                  <a:pt x="1542361" y="40057"/>
                </a:cubicBezTo>
                <a:cubicBezTo>
                  <a:pt x="1560831" y="43135"/>
                  <a:pt x="1579279" y="46532"/>
                  <a:pt x="1597445" y="51074"/>
                </a:cubicBezTo>
                <a:cubicBezTo>
                  <a:pt x="1608711" y="53891"/>
                  <a:pt x="1619160" y="59572"/>
                  <a:pt x="1630496" y="62091"/>
                </a:cubicBezTo>
                <a:cubicBezTo>
                  <a:pt x="1652302" y="66937"/>
                  <a:pt x="1674693" y="68727"/>
                  <a:pt x="1696597" y="73108"/>
                </a:cubicBezTo>
                <a:cubicBezTo>
                  <a:pt x="1711444" y="76078"/>
                  <a:pt x="1725976" y="80453"/>
                  <a:pt x="1740665" y="84125"/>
                </a:cubicBezTo>
                <a:cubicBezTo>
                  <a:pt x="1762699" y="98814"/>
                  <a:pt x="1813189" y="102502"/>
                  <a:pt x="1806766" y="128192"/>
                </a:cubicBezTo>
                <a:cubicBezTo>
                  <a:pt x="1803094" y="142881"/>
                  <a:pt x="1808895" y="164747"/>
                  <a:pt x="1795749" y="172259"/>
                </a:cubicBezTo>
                <a:cubicBezTo>
                  <a:pt x="1776618" y="183191"/>
                  <a:pt x="1751682" y="172259"/>
                  <a:pt x="1729648" y="1722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4067944" y="3861048"/>
            <a:ext cx="2847544" cy="2089194"/>
          </a:xfrm>
          <a:custGeom>
            <a:avLst/>
            <a:gdLst>
              <a:gd name="connsiteX0" fmla="*/ 1167788 w 2847544"/>
              <a:gd name="connsiteY0" fmla="*/ 172259 h 2089194"/>
              <a:gd name="connsiteX1" fmla="*/ 1156771 w 2847544"/>
              <a:gd name="connsiteY1" fmla="*/ 271411 h 2089194"/>
              <a:gd name="connsiteX2" fmla="*/ 1134737 w 2847544"/>
              <a:gd name="connsiteY2" fmla="*/ 337512 h 2089194"/>
              <a:gd name="connsiteX3" fmla="*/ 1123720 w 2847544"/>
              <a:gd name="connsiteY3" fmla="*/ 370563 h 2089194"/>
              <a:gd name="connsiteX4" fmla="*/ 1101686 w 2847544"/>
              <a:gd name="connsiteY4" fmla="*/ 1119710 h 2089194"/>
              <a:gd name="connsiteX5" fmla="*/ 1090670 w 2847544"/>
              <a:gd name="connsiteY5" fmla="*/ 1196828 h 2089194"/>
              <a:gd name="connsiteX6" fmla="*/ 1057619 w 2847544"/>
              <a:gd name="connsiteY6" fmla="*/ 1207845 h 2089194"/>
              <a:gd name="connsiteX7" fmla="*/ 958467 w 2847544"/>
              <a:gd name="connsiteY7" fmla="*/ 1273946 h 2089194"/>
              <a:gd name="connsiteX8" fmla="*/ 859315 w 2847544"/>
              <a:gd name="connsiteY8" fmla="*/ 1340047 h 2089194"/>
              <a:gd name="connsiteX9" fmla="*/ 826265 w 2847544"/>
              <a:gd name="connsiteY9" fmla="*/ 1362081 h 2089194"/>
              <a:gd name="connsiteX10" fmla="*/ 727113 w 2847544"/>
              <a:gd name="connsiteY10" fmla="*/ 1439199 h 2089194"/>
              <a:gd name="connsiteX11" fmla="*/ 683045 w 2847544"/>
              <a:gd name="connsiteY11" fmla="*/ 1472250 h 2089194"/>
              <a:gd name="connsiteX12" fmla="*/ 638978 w 2847544"/>
              <a:gd name="connsiteY12" fmla="*/ 1494284 h 2089194"/>
              <a:gd name="connsiteX13" fmla="*/ 572877 w 2847544"/>
              <a:gd name="connsiteY13" fmla="*/ 1538351 h 2089194"/>
              <a:gd name="connsiteX14" fmla="*/ 539826 w 2847544"/>
              <a:gd name="connsiteY14" fmla="*/ 1571402 h 2089194"/>
              <a:gd name="connsiteX15" fmla="*/ 506776 w 2847544"/>
              <a:gd name="connsiteY15" fmla="*/ 1582419 h 2089194"/>
              <a:gd name="connsiteX16" fmla="*/ 407624 w 2847544"/>
              <a:gd name="connsiteY16" fmla="*/ 1637503 h 2089194"/>
              <a:gd name="connsiteX17" fmla="*/ 341523 w 2847544"/>
              <a:gd name="connsiteY17" fmla="*/ 1692587 h 2089194"/>
              <a:gd name="connsiteX18" fmla="*/ 275421 w 2847544"/>
              <a:gd name="connsiteY18" fmla="*/ 1736655 h 2089194"/>
              <a:gd name="connsiteX19" fmla="*/ 209320 w 2847544"/>
              <a:gd name="connsiteY19" fmla="*/ 1791739 h 2089194"/>
              <a:gd name="connsiteX20" fmla="*/ 143219 w 2847544"/>
              <a:gd name="connsiteY20" fmla="*/ 1835806 h 2089194"/>
              <a:gd name="connsiteX21" fmla="*/ 121185 w 2847544"/>
              <a:gd name="connsiteY21" fmla="*/ 1868857 h 2089194"/>
              <a:gd name="connsiteX22" fmla="*/ 55084 w 2847544"/>
              <a:gd name="connsiteY22" fmla="*/ 1912925 h 2089194"/>
              <a:gd name="connsiteX23" fmla="*/ 0 w 2847544"/>
              <a:gd name="connsiteY23" fmla="*/ 2012076 h 2089194"/>
              <a:gd name="connsiteX24" fmla="*/ 11017 w 2847544"/>
              <a:gd name="connsiteY24" fmla="*/ 2056144 h 2089194"/>
              <a:gd name="connsiteX25" fmla="*/ 44067 w 2847544"/>
              <a:gd name="connsiteY25" fmla="*/ 2067161 h 2089194"/>
              <a:gd name="connsiteX26" fmla="*/ 154236 w 2847544"/>
              <a:gd name="connsiteY26" fmla="*/ 2056144 h 2089194"/>
              <a:gd name="connsiteX27" fmla="*/ 760164 w 2847544"/>
              <a:gd name="connsiteY27" fmla="*/ 2078178 h 2089194"/>
              <a:gd name="connsiteX28" fmla="*/ 793214 w 2847544"/>
              <a:gd name="connsiteY28" fmla="*/ 2089194 h 2089194"/>
              <a:gd name="connsiteX29" fmla="*/ 1211855 w 2847544"/>
              <a:gd name="connsiteY29" fmla="*/ 2078178 h 2089194"/>
              <a:gd name="connsiteX30" fmla="*/ 1244906 w 2847544"/>
              <a:gd name="connsiteY30" fmla="*/ 2067161 h 2089194"/>
              <a:gd name="connsiteX31" fmla="*/ 1299990 w 2847544"/>
              <a:gd name="connsiteY31" fmla="*/ 2045127 h 2089194"/>
              <a:gd name="connsiteX32" fmla="*/ 1366091 w 2847544"/>
              <a:gd name="connsiteY32" fmla="*/ 2034110 h 2089194"/>
              <a:gd name="connsiteX33" fmla="*/ 1465243 w 2847544"/>
              <a:gd name="connsiteY33" fmla="*/ 2012076 h 2089194"/>
              <a:gd name="connsiteX34" fmla="*/ 1597445 w 2847544"/>
              <a:gd name="connsiteY34" fmla="*/ 1990043 h 2089194"/>
              <a:gd name="connsiteX35" fmla="*/ 2809301 w 2847544"/>
              <a:gd name="connsiteY35" fmla="*/ 1979026 h 2089194"/>
              <a:gd name="connsiteX36" fmla="*/ 2842351 w 2847544"/>
              <a:gd name="connsiteY36" fmla="*/ 1968009 h 2089194"/>
              <a:gd name="connsiteX37" fmla="*/ 2831335 w 2847544"/>
              <a:gd name="connsiteY37" fmla="*/ 1934958 h 2089194"/>
              <a:gd name="connsiteX38" fmla="*/ 2743200 w 2847544"/>
              <a:gd name="connsiteY38" fmla="*/ 1857840 h 2089194"/>
              <a:gd name="connsiteX39" fmla="*/ 2666082 w 2847544"/>
              <a:gd name="connsiteY39" fmla="*/ 1824790 h 2089194"/>
              <a:gd name="connsiteX40" fmla="*/ 2633031 w 2847544"/>
              <a:gd name="connsiteY40" fmla="*/ 1802756 h 2089194"/>
              <a:gd name="connsiteX41" fmla="*/ 2588964 w 2847544"/>
              <a:gd name="connsiteY41" fmla="*/ 1780722 h 2089194"/>
              <a:gd name="connsiteX42" fmla="*/ 2522862 w 2847544"/>
              <a:gd name="connsiteY42" fmla="*/ 1736655 h 2089194"/>
              <a:gd name="connsiteX43" fmla="*/ 2489812 w 2847544"/>
              <a:gd name="connsiteY43" fmla="*/ 1714621 h 2089194"/>
              <a:gd name="connsiteX44" fmla="*/ 2456761 w 2847544"/>
              <a:gd name="connsiteY44" fmla="*/ 1703604 h 2089194"/>
              <a:gd name="connsiteX45" fmla="*/ 2335576 w 2847544"/>
              <a:gd name="connsiteY45" fmla="*/ 1626486 h 2089194"/>
              <a:gd name="connsiteX46" fmla="*/ 2269474 w 2847544"/>
              <a:gd name="connsiteY46" fmla="*/ 1582419 h 2089194"/>
              <a:gd name="connsiteX47" fmla="*/ 2236424 w 2847544"/>
              <a:gd name="connsiteY47" fmla="*/ 1560385 h 2089194"/>
              <a:gd name="connsiteX48" fmla="*/ 2203373 w 2847544"/>
              <a:gd name="connsiteY48" fmla="*/ 1527334 h 2089194"/>
              <a:gd name="connsiteX49" fmla="*/ 2170323 w 2847544"/>
              <a:gd name="connsiteY49" fmla="*/ 1505300 h 2089194"/>
              <a:gd name="connsiteX50" fmla="*/ 2126255 w 2847544"/>
              <a:gd name="connsiteY50" fmla="*/ 1472250 h 2089194"/>
              <a:gd name="connsiteX51" fmla="*/ 2038120 w 2847544"/>
              <a:gd name="connsiteY51" fmla="*/ 1395132 h 2089194"/>
              <a:gd name="connsiteX52" fmla="*/ 2005070 w 2847544"/>
              <a:gd name="connsiteY52" fmla="*/ 1373098 h 2089194"/>
              <a:gd name="connsiteX53" fmla="*/ 1972019 w 2847544"/>
              <a:gd name="connsiteY53" fmla="*/ 1362081 h 2089194"/>
              <a:gd name="connsiteX54" fmla="*/ 1872867 w 2847544"/>
              <a:gd name="connsiteY54" fmla="*/ 1284963 h 2089194"/>
              <a:gd name="connsiteX55" fmla="*/ 1806766 w 2847544"/>
              <a:gd name="connsiteY55" fmla="*/ 1240896 h 2089194"/>
              <a:gd name="connsiteX56" fmla="*/ 1773715 w 2847544"/>
              <a:gd name="connsiteY56" fmla="*/ 1218862 h 2089194"/>
              <a:gd name="connsiteX57" fmla="*/ 1740665 w 2847544"/>
              <a:gd name="connsiteY57" fmla="*/ 1196828 h 2089194"/>
              <a:gd name="connsiteX58" fmla="*/ 1729648 w 2847544"/>
              <a:gd name="connsiteY58" fmla="*/ 1130727 h 2089194"/>
              <a:gd name="connsiteX59" fmla="*/ 1740665 w 2847544"/>
              <a:gd name="connsiteY59" fmla="*/ 414631 h 2089194"/>
              <a:gd name="connsiteX60" fmla="*/ 1751682 w 2847544"/>
              <a:gd name="connsiteY60" fmla="*/ 348529 h 2089194"/>
              <a:gd name="connsiteX61" fmla="*/ 1762698 w 2847544"/>
              <a:gd name="connsiteY61" fmla="*/ 315479 h 2089194"/>
              <a:gd name="connsiteX62" fmla="*/ 1751682 w 2847544"/>
              <a:gd name="connsiteY62" fmla="*/ 139209 h 2089194"/>
              <a:gd name="connsiteX63" fmla="*/ 1718631 w 2847544"/>
              <a:gd name="connsiteY63" fmla="*/ 128192 h 2089194"/>
              <a:gd name="connsiteX64" fmla="*/ 1564395 w 2847544"/>
              <a:gd name="connsiteY64" fmla="*/ 117175 h 2089194"/>
              <a:gd name="connsiteX65" fmla="*/ 1432192 w 2847544"/>
              <a:gd name="connsiteY65" fmla="*/ 106158 h 2089194"/>
              <a:gd name="connsiteX66" fmla="*/ 1388125 w 2847544"/>
              <a:gd name="connsiteY66" fmla="*/ 95141 h 2089194"/>
              <a:gd name="connsiteX67" fmla="*/ 1178804 w 2847544"/>
              <a:gd name="connsiteY67" fmla="*/ 73108 h 2089194"/>
              <a:gd name="connsiteX68" fmla="*/ 1167788 w 2847544"/>
              <a:gd name="connsiteY68" fmla="*/ 40057 h 2089194"/>
              <a:gd name="connsiteX69" fmla="*/ 1178804 w 2847544"/>
              <a:gd name="connsiteY69" fmla="*/ 7006 h 2089194"/>
              <a:gd name="connsiteX70" fmla="*/ 1421176 w 2847544"/>
              <a:gd name="connsiteY70" fmla="*/ 18023 h 2089194"/>
              <a:gd name="connsiteX71" fmla="*/ 1542361 w 2847544"/>
              <a:gd name="connsiteY71" fmla="*/ 40057 h 2089194"/>
              <a:gd name="connsiteX72" fmla="*/ 1597445 w 2847544"/>
              <a:gd name="connsiteY72" fmla="*/ 51074 h 2089194"/>
              <a:gd name="connsiteX73" fmla="*/ 1630496 w 2847544"/>
              <a:gd name="connsiteY73" fmla="*/ 62091 h 2089194"/>
              <a:gd name="connsiteX74" fmla="*/ 1696597 w 2847544"/>
              <a:gd name="connsiteY74" fmla="*/ 73108 h 2089194"/>
              <a:gd name="connsiteX75" fmla="*/ 1740665 w 2847544"/>
              <a:gd name="connsiteY75" fmla="*/ 84125 h 2089194"/>
              <a:gd name="connsiteX76" fmla="*/ 1806766 w 2847544"/>
              <a:gd name="connsiteY76" fmla="*/ 128192 h 2089194"/>
              <a:gd name="connsiteX77" fmla="*/ 1795749 w 2847544"/>
              <a:gd name="connsiteY77" fmla="*/ 172259 h 2089194"/>
              <a:gd name="connsiteX78" fmla="*/ 1729648 w 2847544"/>
              <a:gd name="connsiteY78" fmla="*/ 172259 h 20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847544" h="2089194">
                <a:moveTo>
                  <a:pt x="1167788" y="172259"/>
                </a:moveTo>
                <a:cubicBezTo>
                  <a:pt x="1164116" y="205310"/>
                  <a:pt x="1163293" y="238803"/>
                  <a:pt x="1156771" y="271411"/>
                </a:cubicBezTo>
                <a:cubicBezTo>
                  <a:pt x="1152216" y="294186"/>
                  <a:pt x="1142082" y="315478"/>
                  <a:pt x="1134737" y="337512"/>
                </a:cubicBezTo>
                <a:lnTo>
                  <a:pt x="1123720" y="370563"/>
                </a:lnTo>
                <a:cubicBezTo>
                  <a:pt x="1079693" y="678752"/>
                  <a:pt x="1124570" y="341629"/>
                  <a:pt x="1101686" y="1119710"/>
                </a:cubicBezTo>
                <a:cubicBezTo>
                  <a:pt x="1100923" y="1145666"/>
                  <a:pt x="1102283" y="1173602"/>
                  <a:pt x="1090670" y="1196828"/>
                </a:cubicBezTo>
                <a:cubicBezTo>
                  <a:pt x="1085477" y="1207215"/>
                  <a:pt x="1067771" y="1202205"/>
                  <a:pt x="1057619" y="1207845"/>
                </a:cubicBezTo>
                <a:cubicBezTo>
                  <a:pt x="1057618" y="1207845"/>
                  <a:pt x="974992" y="1262929"/>
                  <a:pt x="958467" y="1273946"/>
                </a:cubicBezTo>
                <a:lnTo>
                  <a:pt x="859315" y="1340047"/>
                </a:lnTo>
                <a:cubicBezTo>
                  <a:pt x="848298" y="1347391"/>
                  <a:pt x="835627" y="1352719"/>
                  <a:pt x="826265" y="1362081"/>
                </a:cubicBezTo>
                <a:cubicBezTo>
                  <a:pt x="758982" y="1429364"/>
                  <a:pt x="832534" y="1360133"/>
                  <a:pt x="727113" y="1439199"/>
                </a:cubicBezTo>
                <a:cubicBezTo>
                  <a:pt x="712424" y="1450216"/>
                  <a:pt x="698616" y="1462518"/>
                  <a:pt x="683045" y="1472250"/>
                </a:cubicBezTo>
                <a:cubicBezTo>
                  <a:pt x="669118" y="1480954"/>
                  <a:pt x="653060" y="1485834"/>
                  <a:pt x="638978" y="1494284"/>
                </a:cubicBezTo>
                <a:cubicBezTo>
                  <a:pt x="616271" y="1507908"/>
                  <a:pt x="591602" y="1519626"/>
                  <a:pt x="572877" y="1538351"/>
                </a:cubicBezTo>
                <a:cubicBezTo>
                  <a:pt x="561860" y="1549368"/>
                  <a:pt x="552790" y="1562759"/>
                  <a:pt x="539826" y="1571402"/>
                </a:cubicBezTo>
                <a:cubicBezTo>
                  <a:pt x="530164" y="1577844"/>
                  <a:pt x="517793" y="1578747"/>
                  <a:pt x="506776" y="1582419"/>
                </a:cubicBezTo>
                <a:cubicBezTo>
                  <a:pt x="403041" y="1686151"/>
                  <a:pt x="569393" y="1529657"/>
                  <a:pt x="407624" y="1637503"/>
                </a:cubicBezTo>
                <a:cubicBezTo>
                  <a:pt x="289518" y="1716241"/>
                  <a:pt x="468764" y="1593622"/>
                  <a:pt x="341523" y="1692587"/>
                </a:cubicBezTo>
                <a:cubicBezTo>
                  <a:pt x="320620" y="1708845"/>
                  <a:pt x="297455" y="1721966"/>
                  <a:pt x="275421" y="1736655"/>
                </a:cubicBezTo>
                <a:cubicBezTo>
                  <a:pt x="157318" y="1815390"/>
                  <a:pt x="336563" y="1692772"/>
                  <a:pt x="209320" y="1791739"/>
                </a:cubicBezTo>
                <a:cubicBezTo>
                  <a:pt x="188417" y="1807997"/>
                  <a:pt x="143219" y="1835806"/>
                  <a:pt x="143219" y="1835806"/>
                </a:cubicBezTo>
                <a:cubicBezTo>
                  <a:pt x="135874" y="1846823"/>
                  <a:pt x="131150" y="1860138"/>
                  <a:pt x="121185" y="1868857"/>
                </a:cubicBezTo>
                <a:cubicBezTo>
                  <a:pt x="101256" y="1886295"/>
                  <a:pt x="55084" y="1912925"/>
                  <a:pt x="55084" y="1912925"/>
                </a:cubicBezTo>
                <a:cubicBezTo>
                  <a:pt x="4576" y="1988688"/>
                  <a:pt x="19391" y="1953904"/>
                  <a:pt x="0" y="2012076"/>
                </a:cubicBezTo>
                <a:cubicBezTo>
                  <a:pt x="3672" y="2026765"/>
                  <a:pt x="1558" y="2044320"/>
                  <a:pt x="11017" y="2056144"/>
                </a:cubicBezTo>
                <a:cubicBezTo>
                  <a:pt x="18271" y="2065212"/>
                  <a:pt x="32454" y="2067161"/>
                  <a:pt x="44067" y="2067161"/>
                </a:cubicBezTo>
                <a:cubicBezTo>
                  <a:pt x="80973" y="2067161"/>
                  <a:pt x="117513" y="2059816"/>
                  <a:pt x="154236" y="2056144"/>
                </a:cubicBezTo>
                <a:cubicBezTo>
                  <a:pt x="202322" y="2057262"/>
                  <a:pt x="602095" y="2057103"/>
                  <a:pt x="760164" y="2078178"/>
                </a:cubicBezTo>
                <a:cubicBezTo>
                  <a:pt x="771675" y="2079713"/>
                  <a:pt x="782197" y="2085522"/>
                  <a:pt x="793214" y="2089194"/>
                </a:cubicBezTo>
                <a:cubicBezTo>
                  <a:pt x="932761" y="2085522"/>
                  <a:pt x="1072425" y="2084979"/>
                  <a:pt x="1211855" y="2078178"/>
                </a:cubicBezTo>
                <a:cubicBezTo>
                  <a:pt x="1223454" y="2077612"/>
                  <a:pt x="1234032" y="2071239"/>
                  <a:pt x="1244906" y="2067161"/>
                </a:cubicBezTo>
                <a:cubicBezTo>
                  <a:pt x="1263423" y="2060217"/>
                  <a:pt x="1280911" y="2050330"/>
                  <a:pt x="1299990" y="2045127"/>
                </a:cubicBezTo>
                <a:cubicBezTo>
                  <a:pt x="1321540" y="2039249"/>
                  <a:pt x="1344187" y="2038491"/>
                  <a:pt x="1366091" y="2034110"/>
                </a:cubicBezTo>
                <a:cubicBezTo>
                  <a:pt x="1503990" y="2006530"/>
                  <a:pt x="1301738" y="2040929"/>
                  <a:pt x="1465243" y="2012076"/>
                </a:cubicBezTo>
                <a:cubicBezTo>
                  <a:pt x="1509238" y="2004312"/>
                  <a:pt x="1552772" y="1990449"/>
                  <a:pt x="1597445" y="1990043"/>
                </a:cubicBezTo>
                <a:lnTo>
                  <a:pt x="2809301" y="1979026"/>
                </a:lnTo>
                <a:cubicBezTo>
                  <a:pt x="2820318" y="1975354"/>
                  <a:pt x="2837158" y="1978396"/>
                  <a:pt x="2842351" y="1968009"/>
                </a:cubicBezTo>
                <a:cubicBezTo>
                  <a:pt x="2847544" y="1957622"/>
                  <a:pt x="2836528" y="1945345"/>
                  <a:pt x="2831335" y="1934958"/>
                </a:cubicBezTo>
                <a:cubicBezTo>
                  <a:pt x="2813342" y="1898971"/>
                  <a:pt x="2782857" y="1871059"/>
                  <a:pt x="2743200" y="1857840"/>
                </a:cubicBezTo>
                <a:cubicBezTo>
                  <a:pt x="2706122" y="1845481"/>
                  <a:pt x="2704198" y="1846570"/>
                  <a:pt x="2666082" y="1824790"/>
                </a:cubicBezTo>
                <a:cubicBezTo>
                  <a:pt x="2654586" y="1818221"/>
                  <a:pt x="2644527" y="1809325"/>
                  <a:pt x="2633031" y="1802756"/>
                </a:cubicBezTo>
                <a:cubicBezTo>
                  <a:pt x="2618772" y="1794608"/>
                  <a:pt x="2603047" y="1789171"/>
                  <a:pt x="2588964" y="1780722"/>
                </a:cubicBezTo>
                <a:cubicBezTo>
                  <a:pt x="2566256" y="1767097"/>
                  <a:pt x="2544896" y="1751344"/>
                  <a:pt x="2522862" y="1736655"/>
                </a:cubicBezTo>
                <a:cubicBezTo>
                  <a:pt x="2511845" y="1729311"/>
                  <a:pt x="2502373" y="1718808"/>
                  <a:pt x="2489812" y="1714621"/>
                </a:cubicBezTo>
                <a:cubicBezTo>
                  <a:pt x="2478795" y="1710949"/>
                  <a:pt x="2467148" y="1708798"/>
                  <a:pt x="2456761" y="1703604"/>
                </a:cubicBezTo>
                <a:cubicBezTo>
                  <a:pt x="2425650" y="1688048"/>
                  <a:pt x="2361765" y="1643945"/>
                  <a:pt x="2335576" y="1626486"/>
                </a:cubicBezTo>
                <a:lnTo>
                  <a:pt x="2269474" y="1582419"/>
                </a:lnTo>
                <a:cubicBezTo>
                  <a:pt x="2258457" y="1575075"/>
                  <a:pt x="2245786" y="1569747"/>
                  <a:pt x="2236424" y="1560385"/>
                </a:cubicBezTo>
                <a:cubicBezTo>
                  <a:pt x="2225407" y="1549368"/>
                  <a:pt x="2215342" y="1537308"/>
                  <a:pt x="2203373" y="1527334"/>
                </a:cubicBezTo>
                <a:cubicBezTo>
                  <a:pt x="2193201" y="1518858"/>
                  <a:pt x="2181097" y="1512996"/>
                  <a:pt x="2170323" y="1505300"/>
                </a:cubicBezTo>
                <a:cubicBezTo>
                  <a:pt x="2155382" y="1494628"/>
                  <a:pt x="2140944" y="1483267"/>
                  <a:pt x="2126255" y="1472250"/>
                </a:cubicBezTo>
                <a:cubicBezTo>
                  <a:pt x="2089532" y="1417165"/>
                  <a:pt x="2115239" y="1446545"/>
                  <a:pt x="2038120" y="1395132"/>
                </a:cubicBezTo>
                <a:cubicBezTo>
                  <a:pt x="2027103" y="1387787"/>
                  <a:pt x="2017631" y="1377285"/>
                  <a:pt x="2005070" y="1373098"/>
                </a:cubicBezTo>
                <a:cubicBezTo>
                  <a:pt x="1994053" y="1369426"/>
                  <a:pt x="1982171" y="1367721"/>
                  <a:pt x="1972019" y="1362081"/>
                </a:cubicBezTo>
                <a:cubicBezTo>
                  <a:pt x="1844485" y="1291230"/>
                  <a:pt x="1953160" y="1347413"/>
                  <a:pt x="1872867" y="1284963"/>
                </a:cubicBezTo>
                <a:cubicBezTo>
                  <a:pt x="1851964" y="1268705"/>
                  <a:pt x="1828800" y="1255585"/>
                  <a:pt x="1806766" y="1240896"/>
                </a:cubicBezTo>
                <a:lnTo>
                  <a:pt x="1773715" y="1218862"/>
                </a:lnTo>
                <a:lnTo>
                  <a:pt x="1740665" y="1196828"/>
                </a:lnTo>
                <a:cubicBezTo>
                  <a:pt x="1697052" y="1131410"/>
                  <a:pt x="1727721" y="1196254"/>
                  <a:pt x="1729648" y="1130727"/>
                </a:cubicBezTo>
                <a:cubicBezTo>
                  <a:pt x="1736666" y="892103"/>
                  <a:pt x="1733943" y="653263"/>
                  <a:pt x="1740665" y="414631"/>
                </a:cubicBezTo>
                <a:cubicBezTo>
                  <a:pt x="1741294" y="392302"/>
                  <a:pt x="1746836" y="370335"/>
                  <a:pt x="1751682" y="348529"/>
                </a:cubicBezTo>
                <a:cubicBezTo>
                  <a:pt x="1754201" y="337193"/>
                  <a:pt x="1759026" y="326496"/>
                  <a:pt x="1762698" y="315479"/>
                </a:cubicBezTo>
                <a:cubicBezTo>
                  <a:pt x="1759026" y="256722"/>
                  <a:pt x="1765166" y="196515"/>
                  <a:pt x="1751682" y="139209"/>
                </a:cubicBezTo>
                <a:cubicBezTo>
                  <a:pt x="1749022" y="127905"/>
                  <a:pt x="1730164" y="129549"/>
                  <a:pt x="1718631" y="128192"/>
                </a:cubicBezTo>
                <a:cubicBezTo>
                  <a:pt x="1667441" y="122170"/>
                  <a:pt x="1615786" y="121128"/>
                  <a:pt x="1564395" y="117175"/>
                </a:cubicBezTo>
                <a:lnTo>
                  <a:pt x="1432192" y="106158"/>
                </a:lnTo>
                <a:cubicBezTo>
                  <a:pt x="1417503" y="102486"/>
                  <a:pt x="1403022" y="97849"/>
                  <a:pt x="1388125" y="95141"/>
                </a:cubicBezTo>
                <a:cubicBezTo>
                  <a:pt x="1315067" y="81858"/>
                  <a:pt x="1255421" y="79493"/>
                  <a:pt x="1178804" y="73108"/>
                </a:cubicBezTo>
                <a:cubicBezTo>
                  <a:pt x="1175132" y="62091"/>
                  <a:pt x="1167788" y="51670"/>
                  <a:pt x="1167788" y="40057"/>
                </a:cubicBezTo>
                <a:cubicBezTo>
                  <a:pt x="1167788" y="28444"/>
                  <a:pt x="1167235" y="8012"/>
                  <a:pt x="1178804" y="7006"/>
                </a:cubicBezTo>
                <a:cubicBezTo>
                  <a:pt x="1259374" y="0"/>
                  <a:pt x="1340385" y="14351"/>
                  <a:pt x="1421176" y="18023"/>
                </a:cubicBezTo>
                <a:cubicBezTo>
                  <a:pt x="1505779" y="39174"/>
                  <a:pt x="1423938" y="20320"/>
                  <a:pt x="1542361" y="40057"/>
                </a:cubicBezTo>
                <a:cubicBezTo>
                  <a:pt x="1560831" y="43135"/>
                  <a:pt x="1579279" y="46532"/>
                  <a:pt x="1597445" y="51074"/>
                </a:cubicBezTo>
                <a:cubicBezTo>
                  <a:pt x="1608711" y="53891"/>
                  <a:pt x="1619160" y="59572"/>
                  <a:pt x="1630496" y="62091"/>
                </a:cubicBezTo>
                <a:cubicBezTo>
                  <a:pt x="1652302" y="66937"/>
                  <a:pt x="1674693" y="68727"/>
                  <a:pt x="1696597" y="73108"/>
                </a:cubicBezTo>
                <a:cubicBezTo>
                  <a:pt x="1711444" y="76078"/>
                  <a:pt x="1725976" y="80453"/>
                  <a:pt x="1740665" y="84125"/>
                </a:cubicBezTo>
                <a:cubicBezTo>
                  <a:pt x="1762699" y="98814"/>
                  <a:pt x="1813189" y="102502"/>
                  <a:pt x="1806766" y="128192"/>
                </a:cubicBezTo>
                <a:cubicBezTo>
                  <a:pt x="1803094" y="142881"/>
                  <a:pt x="1808895" y="164747"/>
                  <a:pt x="1795749" y="172259"/>
                </a:cubicBezTo>
                <a:cubicBezTo>
                  <a:pt x="1776618" y="183191"/>
                  <a:pt x="1751682" y="172259"/>
                  <a:pt x="1729648" y="1722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1377108" y="2823264"/>
            <a:ext cx="1288974" cy="459763"/>
          </a:xfrm>
          <a:custGeom>
            <a:avLst/>
            <a:gdLst>
              <a:gd name="connsiteX0" fmla="*/ 0 w 1288974"/>
              <a:gd name="connsiteY0" fmla="*/ 30105 h 459763"/>
              <a:gd name="connsiteX1" fmla="*/ 308473 w 1288974"/>
              <a:gd name="connsiteY1" fmla="*/ 30105 h 459763"/>
              <a:gd name="connsiteX2" fmla="*/ 341523 w 1288974"/>
              <a:gd name="connsiteY2" fmla="*/ 52138 h 459763"/>
              <a:gd name="connsiteX3" fmla="*/ 407625 w 1288974"/>
              <a:gd name="connsiteY3" fmla="*/ 74172 h 459763"/>
              <a:gd name="connsiteX4" fmla="*/ 605928 w 1288974"/>
              <a:gd name="connsiteY4" fmla="*/ 63155 h 459763"/>
              <a:gd name="connsiteX5" fmla="*/ 638979 w 1288974"/>
              <a:gd name="connsiteY5" fmla="*/ 52138 h 459763"/>
              <a:gd name="connsiteX6" fmla="*/ 782198 w 1288974"/>
              <a:gd name="connsiteY6" fmla="*/ 63155 h 459763"/>
              <a:gd name="connsiteX7" fmla="*/ 793215 w 1288974"/>
              <a:gd name="connsiteY7" fmla="*/ 184341 h 459763"/>
              <a:gd name="connsiteX8" fmla="*/ 826265 w 1288974"/>
              <a:gd name="connsiteY8" fmla="*/ 195358 h 459763"/>
              <a:gd name="connsiteX9" fmla="*/ 991519 w 1288974"/>
              <a:gd name="connsiteY9" fmla="*/ 206375 h 459763"/>
              <a:gd name="connsiteX10" fmla="*/ 1035586 w 1288974"/>
              <a:gd name="connsiteY10" fmla="*/ 272476 h 459763"/>
              <a:gd name="connsiteX11" fmla="*/ 1057620 w 1288974"/>
              <a:gd name="connsiteY11" fmla="*/ 349594 h 459763"/>
              <a:gd name="connsiteX12" fmla="*/ 1090670 w 1288974"/>
              <a:gd name="connsiteY12" fmla="*/ 360611 h 459763"/>
              <a:gd name="connsiteX13" fmla="*/ 1156772 w 1288974"/>
              <a:gd name="connsiteY13" fmla="*/ 393661 h 459763"/>
              <a:gd name="connsiteX14" fmla="*/ 1233890 w 1288974"/>
              <a:gd name="connsiteY14" fmla="*/ 426712 h 459763"/>
              <a:gd name="connsiteX15" fmla="*/ 1266940 w 1288974"/>
              <a:gd name="connsiteY15" fmla="*/ 448746 h 459763"/>
              <a:gd name="connsiteX16" fmla="*/ 1288974 w 1288974"/>
              <a:gd name="connsiteY16" fmla="*/ 459763 h 45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88974" h="459763">
                <a:moveTo>
                  <a:pt x="0" y="30105"/>
                </a:moveTo>
                <a:cubicBezTo>
                  <a:pt x="120419" y="0"/>
                  <a:pt x="82695" y="5019"/>
                  <a:pt x="308473" y="30105"/>
                </a:cubicBezTo>
                <a:cubicBezTo>
                  <a:pt x="321632" y="31567"/>
                  <a:pt x="329424" y="46761"/>
                  <a:pt x="341523" y="52138"/>
                </a:cubicBezTo>
                <a:cubicBezTo>
                  <a:pt x="362747" y="61571"/>
                  <a:pt x="407625" y="74172"/>
                  <a:pt x="407625" y="74172"/>
                </a:cubicBezTo>
                <a:cubicBezTo>
                  <a:pt x="473726" y="70500"/>
                  <a:pt x="540023" y="69432"/>
                  <a:pt x="605928" y="63155"/>
                </a:cubicBezTo>
                <a:cubicBezTo>
                  <a:pt x="617489" y="62054"/>
                  <a:pt x="627366" y="52138"/>
                  <a:pt x="638979" y="52138"/>
                </a:cubicBezTo>
                <a:cubicBezTo>
                  <a:pt x="686860" y="52138"/>
                  <a:pt x="734458" y="59483"/>
                  <a:pt x="782198" y="63155"/>
                </a:cubicBezTo>
                <a:cubicBezTo>
                  <a:pt x="785870" y="103550"/>
                  <a:pt x="780388" y="145861"/>
                  <a:pt x="793215" y="184341"/>
                </a:cubicBezTo>
                <a:cubicBezTo>
                  <a:pt x="796887" y="195358"/>
                  <a:pt x="814723" y="194076"/>
                  <a:pt x="826265" y="195358"/>
                </a:cubicBezTo>
                <a:cubicBezTo>
                  <a:pt x="881134" y="201455"/>
                  <a:pt x="936434" y="202703"/>
                  <a:pt x="991519" y="206375"/>
                </a:cubicBezTo>
                <a:cubicBezTo>
                  <a:pt x="1028503" y="243359"/>
                  <a:pt x="1022831" y="227833"/>
                  <a:pt x="1035586" y="272476"/>
                </a:cubicBezTo>
                <a:cubicBezTo>
                  <a:pt x="1035700" y="272877"/>
                  <a:pt x="1052337" y="344311"/>
                  <a:pt x="1057620" y="349594"/>
                </a:cubicBezTo>
                <a:cubicBezTo>
                  <a:pt x="1065831" y="357805"/>
                  <a:pt x="1080283" y="355418"/>
                  <a:pt x="1090670" y="360611"/>
                </a:cubicBezTo>
                <a:cubicBezTo>
                  <a:pt x="1176093" y="403322"/>
                  <a:pt x="1073700" y="365970"/>
                  <a:pt x="1156772" y="393661"/>
                </a:cubicBezTo>
                <a:cubicBezTo>
                  <a:pt x="1239745" y="448978"/>
                  <a:pt x="1134293" y="384027"/>
                  <a:pt x="1233890" y="426712"/>
                </a:cubicBezTo>
                <a:cubicBezTo>
                  <a:pt x="1246060" y="431928"/>
                  <a:pt x="1255586" y="441934"/>
                  <a:pt x="1266940" y="448746"/>
                </a:cubicBezTo>
                <a:cubicBezTo>
                  <a:pt x="1273981" y="452971"/>
                  <a:pt x="1281629" y="456091"/>
                  <a:pt x="1288974" y="4597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5034708" y="5089793"/>
            <a:ext cx="925134" cy="88135"/>
          </a:xfrm>
          <a:custGeom>
            <a:avLst/>
            <a:gdLst>
              <a:gd name="connsiteX0" fmla="*/ 0 w 925134"/>
              <a:gd name="connsiteY0" fmla="*/ 55084 h 88135"/>
              <a:gd name="connsiteX1" fmla="*/ 154237 w 925134"/>
              <a:gd name="connsiteY1" fmla="*/ 22034 h 88135"/>
              <a:gd name="connsiteX2" fmla="*/ 187287 w 925134"/>
              <a:gd name="connsiteY2" fmla="*/ 11017 h 88135"/>
              <a:gd name="connsiteX3" fmla="*/ 286439 w 925134"/>
              <a:gd name="connsiteY3" fmla="*/ 22034 h 88135"/>
              <a:gd name="connsiteX4" fmla="*/ 297456 w 925134"/>
              <a:gd name="connsiteY4" fmla="*/ 55084 h 88135"/>
              <a:gd name="connsiteX5" fmla="*/ 330506 w 925134"/>
              <a:gd name="connsiteY5" fmla="*/ 77118 h 88135"/>
              <a:gd name="connsiteX6" fmla="*/ 418641 w 925134"/>
              <a:gd name="connsiteY6" fmla="*/ 66101 h 88135"/>
              <a:gd name="connsiteX7" fmla="*/ 484743 w 925134"/>
              <a:gd name="connsiteY7" fmla="*/ 0 h 88135"/>
              <a:gd name="connsiteX8" fmla="*/ 528810 w 925134"/>
              <a:gd name="connsiteY8" fmla="*/ 11017 h 88135"/>
              <a:gd name="connsiteX9" fmla="*/ 583894 w 925134"/>
              <a:gd name="connsiteY9" fmla="*/ 77118 h 88135"/>
              <a:gd name="connsiteX10" fmla="*/ 616945 w 925134"/>
              <a:gd name="connsiteY10" fmla="*/ 88135 h 88135"/>
              <a:gd name="connsiteX11" fmla="*/ 661012 w 925134"/>
              <a:gd name="connsiteY11" fmla="*/ 77118 h 88135"/>
              <a:gd name="connsiteX12" fmla="*/ 727114 w 925134"/>
              <a:gd name="connsiteY12" fmla="*/ 55084 h 88135"/>
              <a:gd name="connsiteX13" fmla="*/ 760164 w 925134"/>
              <a:gd name="connsiteY13" fmla="*/ 33050 h 88135"/>
              <a:gd name="connsiteX14" fmla="*/ 804232 w 925134"/>
              <a:gd name="connsiteY14" fmla="*/ 88135 h 88135"/>
              <a:gd name="connsiteX15" fmla="*/ 870333 w 925134"/>
              <a:gd name="connsiteY15" fmla="*/ 77118 h 88135"/>
              <a:gd name="connsiteX16" fmla="*/ 914400 w 925134"/>
              <a:gd name="connsiteY16" fmla="*/ 66101 h 8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5134" h="88135">
                <a:moveTo>
                  <a:pt x="0" y="55084"/>
                </a:moveTo>
                <a:cubicBezTo>
                  <a:pt x="42116" y="46661"/>
                  <a:pt x="107354" y="35429"/>
                  <a:pt x="154237" y="22034"/>
                </a:cubicBezTo>
                <a:cubicBezTo>
                  <a:pt x="165403" y="18844"/>
                  <a:pt x="176270" y="14689"/>
                  <a:pt x="187287" y="11017"/>
                </a:cubicBezTo>
                <a:cubicBezTo>
                  <a:pt x="220338" y="14689"/>
                  <a:pt x="255563" y="9684"/>
                  <a:pt x="286439" y="22034"/>
                </a:cubicBezTo>
                <a:cubicBezTo>
                  <a:pt x="297221" y="26347"/>
                  <a:pt x="290202" y="46016"/>
                  <a:pt x="297456" y="55084"/>
                </a:cubicBezTo>
                <a:cubicBezTo>
                  <a:pt x="305727" y="65423"/>
                  <a:pt x="319489" y="69773"/>
                  <a:pt x="330506" y="77118"/>
                </a:cubicBezTo>
                <a:cubicBezTo>
                  <a:pt x="359884" y="73446"/>
                  <a:pt x="392160" y="79342"/>
                  <a:pt x="418641" y="66101"/>
                </a:cubicBezTo>
                <a:cubicBezTo>
                  <a:pt x="446512" y="52166"/>
                  <a:pt x="484743" y="0"/>
                  <a:pt x="484743" y="0"/>
                </a:cubicBezTo>
                <a:cubicBezTo>
                  <a:pt x="499432" y="3672"/>
                  <a:pt x="515664" y="3505"/>
                  <a:pt x="528810" y="11017"/>
                </a:cubicBezTo>
                <a:cubicBezTo>
                  <a:pt x="602250" y="52982"/>
                  <a:pt x="526852" y="31483"/>
                  <a:pt x="583894" y="77118"/>
                </a:cubicBezTo>
                <a:cubicBezTo>
                  <a:pt x="592962" y="84373"/>
                  <a:pt x="605928" y="84463"/>
                  <a:pt x="616945" y="88135"/>
                </a:cubicBezTo>
                <a:cubicBezTo>
                  <a:pt x="631634" y="84463"/>
                  <a:pt x="646509" y="81469"/>
                  <a:pt x="661012" y="77118"/>
                </a:cubicBezTo>
                <a:cubicBezTo>
                  <a:pt x="683258" y="70444"/>
                  <a:pt x="727114" y="55084"/>
                  <a:pt x="727114" y="55084"/>
                </a:cubicBezTo>
                <a:cubicBezTo>
                  <a:pt x="738131" y="47739"/>
                  <a:pt x="746923" y="33050"/>
                  <a:pt x="760164" y="33050"/>
                </a:cubicBezTo>
                <a:cubicBezTo>
                  <a:pt x="793386" y="33050"/>
                  <a:pt x="797353" y="67498"/>
                  <a:pt x="804232" y="88135"/>
                </a:cubicBezTo>
                <a:cubicBezTo>
                  <a:pt x="826266" y="84463"/>
                  <a:pt x="848527" y="81964"/>
                  <a:pt x="870333" y="77118"/>
                </a:cubicBezTo>
                <a:cubicBezTo>
                  <a:pt x="925134" y="64940"/>
                  <a:pt x="885995" y="66101"/>
                  <a:pt x="914400" y="6610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 flipH="1" flipV="1">
            <a:off x="5148064" y="4365104"/>
            <a:ext cx="288032" cy="2617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5436096" y="4293096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292080" y="4077072"/>
            <a:ext cx="288032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572000" y="5589240"/>
            <a:ext cx="216024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076056" y="5445224"/>
            <a:ext cx="144016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5724128" y="5589240"/>
            <a:ext cx="216024" cy="1607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6156176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3851920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 flipV="1">
            <a:off x="5868144" y="4365104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3707904" y="278092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220072" y="4797152"/>
            <a:ext cx="5760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995936" y="4365104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059832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Forme libre 4"/>
          <p:cNvSpPr/>
          <p:nvPr/>
        </p:nvSpPr>
        <p:spPr>
          <a:xfrm>
            <a:off x="1496968" y="3407779"/>
            <a:ext cx="2847544" cy="2089194"/>
          </a:xfrm>
          <a:custGeom>
            <a:avLst/>
            <a:gdLst>
              <a:gd name="connsiteX0" fmla="*/ 1167788 w 2847544"/>
              <a:gd name="connsiteY0" fmla="*/ 172259 h 2089194"/>
              <a:gd name="connsiteX1" fmla="*/ 1156771 w 2847544"/>
              <a:gd name="connsiteY1" fmla="*/ 271411 h 2089194"/>
              <a:gd name="connsiteX2" fmla="*/ 1134737 w 2847544"/>
              <a:gd name="connsiteY2" fmla="*/ 337512 h 2089194"/>
              <a:gd name="connsiteX3" fmla="*/ 1123720 w 2847544"/>
              <a:gd name="connsiteY3" fmla="*/ 370563 h 2089194"/>
              <a:gd name="connsiteX4" fmla="*/ 1101686 w 2847544"/>
              <a:gd name="connsiteY4" fmla="*/ 1119710 h 2089194"/>
              <a:gd name="connsiteX5" fmla="*/ 1090670 w 2847544"/>
              <a:gd name="connsiteY5" fmla="*/ 1196828 h 2089194"/>
              <a:gd name="connsiteX6" fmla="*/ 1057619 w 2847544"/>
              <a:gd name="connsiteY6" fmla="*/ 1207845 h 2089194"/>
              <a:gd name="connsiteX7" fmla="*/ 958467 w 2847544"/>
              <a:gd name="connsiteY7" fmla="*/ 1273946 h 2089194"/>
              <a:gd name="connsiteX8" fmla="*/ 859315 w 2847544"/>
              <a:gd name="connsiteY8" fmla="*/ 1340047 h 2089194"/>
              <a:gd name="connsiteX9" fmla="*/ 826265 w 2847544"/>
              <a:gd name="connsiteY9" fmla="*/ 1362081 h 2089194"/>
              <a:gd name="connsiteX10" fmla="*/ 727113 w 2847544"/>
              <a:gd name="connsiteY10" fmla="*/ 1439199 h 2089194"/>
              <a:gd name="connsiteX11" fmla="*/ 683045 w 2847544"/>
              <a:gd name="connsiteY11" fmla="*/ 1472250 h 2089194"/>
              <a:gd name="connsiteX12" fmla="*/ 638978 w 2847544"/>
              <a:gd name="connsiteY12" fmla="*/ 1494284 h 2089194"/>
              <a:gd name="connsiteX13" fmla="*/ 572877 w 2847544"/>
              <a:gd name="connsiteY13" fmla="*/ 1538351 h 2089194"/>
              <a:gd name="connsiteX14" fmla="*/ 539826 w 2847544"/>
              <a:gd name="connsiteY14" fmla="*/ 1571402 h 2089194"/>
              <a:gd name="connsiteX15" fmla="*/ 506776 w 2847544"/>
              <a:gd name="connsiteY15" fmla="*/ 1582419 h 2089194"/>
              <a:gd name="connsiteX16" fmla="*/ 407624 w 2847544"/>
              <a:gd name="connsiteY16" fmla="*/ 1637503 h 2089194"/>
              <a:gd name="connsiteX17" fmla="*/ 341523 w 2847544"/>
              <a:gd name="connsiteY17" fmla="*/ 1692587 h 2089194"/>
              <a:gd name="connsiteX18" fmla="*/ 275421 w 2847544"/>
              <a:gd name="connsiteY18" fmla="*/ 1736655 h 2089194"/>
              <a:gd name="connsiteX19" fmla="*/ 209320 w 2847544"/>
              <a:gd name="connsiteY19" fmla="*/ 1791739 h 2089194"/>
              <a:gd name="connsiteX20" fmla="*/ 143219 w 2847544"/>
              <a:gd name="connsiteY20" fmla="*/ 1835806 h 2089194"/>
              <a:gd name="connsiteX21" fmla="*/ 121185 w 2847544"/>
              <a:gd name="connsiteY21" fmla="*/ 1868857 h 2089194"/>
              <a:gd name="connsiteX22" fmla="*/ 55084 w 2847544"/>
              <a:gd name="connsiteY22" fmla="*/ 1912925 h 2089194"/>
              <a:gd name="connsiteX23" fmla="*/ 0 w 2847544"/>
              <a:gd name="connsiteY23" fmla="*/ 2012076 h 2089194"/>
              <a:gd name="connsiteX24" fmla="*/ 11017 w 2847544"/>
              <a:gd name="connsiteY24" fmla="*/ 2056144 h 2089194"/>
              <a:gd name="connsiteX25" fmla="*/ 44067 w 2847544"/>
              <a:gd name="connsiteY25" fmla="*/ 2067161 h 2089194"/>
              <a:gd name="connsiteX26" fmla="*/ 154236 w 2847544"/>
              <a:gd name="connsiteY26" fmla="*/ 2056144 h 2089194"/>
              <a:gd name="connsiteX27" fmla="*/ 760164 w 2847544"/>
              <a:gd name="connsiteY27" fmla="*/ 2078178 h 2089194"/>
              <a:gd name="connsiteX28" fmla="*/ 793214 w 2847544"/>
              <a:gd name="connsiteY28" fmla="*/ 2089194 h 2089194"/>
              <a:gd name="connsiteX29" fmla="*/ 1211855 w 2847544"/>
              <a:gd name="connsiteY29" fmla="*/ 2078178 h 2089194"/>
              <a:gd name="connsiteX30" fmla="*/ 1244906 w 2847544"/>
              <a:gd name="connsiteY30" fmla="*/ 2067161 h 2089194"/>
              <a:gd name="connsiteX31" fmla="*/ 1299990 w 2847544"/>
              <a:gd name="connsiteY31" fmla="*/ 2045127 h 2089194"/>
              <a:gd name="connsiteX32" fmla="*/ 1366091 w 2847544"/>
              <a:gd name="connsiteY32" fmla="*/ 2034110 h 2089194"/>
              <a:gd name="connsiteX33" fmla="*/ 1465243 w 2847544"/>
              <a:gd name="connsiteY33" fmla="*/ 2012076 h 2089194"/>
              <a:gd name="connsiteX34" fmla="*/ 1597445 w 2847544"/>
              <a:gd name="connsiteY34" fmla="*/ 1990043 h 2089194"/>
              <a:gd name="connsiteX35" fmla="*/ 2809301 w 2847544"/>
              <a:gd name="connsiteY35" fmla="*/ 1979026 h 2089194"/>
              <a:gd name="connsiteX36" fmla="*/ 2842351 w 2847544"/>
              <a:gd name="connsiteY36" fmla="*/ 1968009 h 2089194"/>
              <a:gd name="connsiteX37" fmla="*/ 2831335 w 2847544"/>
              <a:gd name="connsiteY37" fmla="*/ 1934958 h 2089194"/>
              <a:gd name="connsiteX38" fmla="*/ 2743200 w 2847544"/>
              <a:gd name="connsiteY38" fmla="*/ 1857840 h 2089194"/>
              <a:gd name="connsiteX39" fmla="*/ 2666082 w 2847544"/>
              <a:gd name="connsiteY39" fmla="*/ 1824790 h 2089194"/>
              <a:gd name="connsiteX40" fmla="*/ 2633031 w 2847544"/>
              <a:gd name="connsiteY40" fmla="*/ 1802756 h 2089194"/>
              <a:gd name="connsiteX41" fmla="*/ 2588964 w 2847544"/>
              <a:gd name="connsiteY41" fmla="*/ 1780722 h 2089194"/>
              <a:gd name="connsiteX42" fmla="*/ 2522862 w 2847544"/>
              <a:gd name="connsiteY42" fmla="*/ 1736655 h 2089194"/>
              <a:gd name="connsiteX43" fmla="*/ 2489812 w 2847544"/>
              <a:gd name="connsiteY43" fmla="*/ 1714621 h 2089194"/>
              <a:gd name="connsiteX44" fmla="*/ 2456761 w 2847544"/>
              <a:gd name="connsiteY44" fmla="*/ 1703604 h 2089194"/>
              <a:gd name="connsiteX45" fmla="*/ 2335576 w 2847544"/>
              <a:gd name="connsiteY45" fmla="*/ 1626486 h 2089194"/>
              <a:gd name="connsiteX46" fmla="*/ 2269474 w 2847544"/>
              <a:gd name="connsiteY46" fmla="*/ 1582419 h 2089194"/>
              <a:gd name="connsiteX47" fmla="*/ 2236424 w 2847544"/>
              <a:gd name="connsiteY47" fmla="*/ 1560385 h 2089194"/>
              <a:gd name="connsiteX48" fmla="*/ 2203373 w 2847544"/>
              <a:gd name="connsiteY48" fmla="*/ 1527334 h 2089194"/>
              <a:gd name="connsiteX49" fmla="*/ 2170323 w 2847544"/>
              <a:gd name="connsiteY49" fmla="*/ 1505300 h 2089194"/>
              <a:gd name="connsiteX50" fmla="*/ 2126255 w 2847544"/>
              <a:gd name="connsiteY50" fmla="*/ 1472250 h 2089194"/>
              <a:gd name="connsiteX51" fmla="*/ 2038120 w 2847544"/>
              <a:gd name="connsiteY51" fmla="*/ 1395132 h 2089194"/>
              <a:gd name="connsiteX52" fmla="*/ 2005070 w 2847544"/>
              <a:gd name="connsiteY52" fmla="*/ 1373098 h 2089194"/>
              <a:gd name="connsiteX53" fmla="*/ 1972019 w 2847544"/>
              <a:gd name="connsiteY53" fmla="*/ 1362081 h 2089194"/>
              <a:gd name="connsiteX54" fmla="*/ 1872867 w 2847544"/>
              <a:gd name="connsiteY54" fmla="*/ 1284963 h 2089194"/>
              <a:gd name="connsiteX55" fmla="*/ 1806766 w 2847544"/>
              <a:gd name="connsiteY55" fmla="*/ 1240896 h 2089194"/>
              <a:gd name="connsiteX56" fmla="*/ 1773715 w 2847544"/>
              <a:gd name="connsiteY56" fmla="*/ 1218862 h 2089194"/>
              <a:gd name="connsiteX57" fmla="*/ 1740665 w 2847544"/>
              <a:gd name="connsiteY57" fmla="*/ 1196828 h 2089194"/>
              <a:gd name="connsiteX58" fmla="*/ 1729648 w 2847544"/>
              <a:gd name="connsiteY58" fmla="*/ 1130727 h 2089194"/>
              <a:gd name="connsiteX59" fmla="*/ 1740665 w 2847544"/>
              <a:gd name="connsiteY59" fmla="*/ 414631 h 2089194"/>
              <a:gd name="connsiteX60" fmla="*/ 1751682 w 2847544"/>
              <a:gd name="connsiteY60" fmla="*/ 348529 h 2089194"/>
              <a:gd name="connsiteX61" fmla="*/ 1762698 w 2847544"/>
              <a:gd name="connsiteY61" fmla="*/ 315479 h 2089194"/>
              <a:gd name="connsiteX62" fmla="*/ 1751682 w 2847544"/>
              <a:gd name="connsiteY62" fmla="*/ 139209 h 2089194"/>
              <a:gd name="connsiteX63" fmla="*/ 1718631 w 2847544"/>
              <a:gd name="connsiteY63" fmla="*/ 128192 h 2089194"/>
              <a:gd name="connsiteX64" fmla="*/ 1564395 w 2847544"/>
              <a:gd name="connsiteY64" fmla="*/ 117175 h 2089194"/>
              <a:gd name="connsiteX65" fmla="*/ 1432192 w 2847544"/>
              <a:gd name="connsiteY65" fmla="*/ 106158 h 2089194"/>
              <a:gd name="connsiteX66" fmla="*/ 1388125 w 2847544"/>
              <a:gd name="connsiteY66" fmla="*/ 95141 h 2089194"/>
              <a:gd name="connsiteX67" fmla="*/ 1178804 w 2847544"/>
              <a:gd name="connsiteY67" fmla="*/ 73108 h 2089194"/>
              <a:gd name="connsiteX68" fmla="*/ 1167788 w 2847544"/>
              <a:gd name="connsiteY68" fmla="*/ 40057 h 2089194"/>
              <a:gd name="connsiteX69" fmla="*/ 1178804 w 2847544"/>
              <a:gd name="connsiteY69" fmla="*/ 7006 h 2089194"/>
              <a:gd name="connsiteX70" fmla="*/ 1421176 w 2847544"/>
              <a:gd name="connsiteY70" fmla="*/ 18023 h 2089194"/>
              <a:gd name="connsiteX71" fmla="*/ 1542361 w 2847544"/>
              <a:gd name="connsiteY71" fmla="*/ 40057 h 2089194"/>
              <a:gd name="connsiteX72" fmla="*/ 1597445 w 2847544"/>
              <a:gd name="connsiteY72" fmla="*/ 51074 h 2089194"/>
              <a:gd name="connsiteX73" fmla="*/ 1630496 w 2847544"/>
              <a:gd name="connsiteY73" fmla="*/ 62091 h 2089194"/>
              <a:gd name="connsiteX74" fmla="*/ 1696597 w 2847544"/>
              <a:gd name="connsiteY74" fmla="*/ 73108 h 2089194"/>
              <a:gd name="connsiteX75" fmla="*/ 1740665 w 2847544"/>
              <a:gd name="connsiteY75" fmla="*/ 84125 h 2089194"/>
              <a:gd name="connsiteX76" fmla="*/ 1806766 w 2847544"/>
              <a:gd name="connsiteY76" fmla="*/ 128192 h 2089194"/>
              <a:gd name="connsiteX77" fmla="*/ 1795749 w 2847544"/>
              <a:gd name="connsiteY77" fmla="*/ 172259 h 2089194"/>
              <a:gd name="connsiteX78" fmla="*/ 1729648 w 2847544"/>
              <a:gd name="connsiteY78" fmla="*/ 172259 h 20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847544" h="2089194">
                <a:moveTo>
                  <a:pt x="1167788" y="172259"/>
                </a:moveTo>
                <a:cubicBezTo>
                  <a:pt x="1164116" y="205310"/>
                  <a:pt x="1163293" y="238803"/>
                  <a:pt x="1156771" y="271411"/>
                </a:cubicBezTo>
                <a:cubicBezTo>
                  <a:pt x="1152216" y="294186"/>
                  <a:pt x="1142082" y="315478"/>
                  <a:pt x="1134737" y="337512"/>
                </a:cubicBezTo>
                <a:lnTo>
                  <a:pt x="1123720" y="370563"/>
                </a:lnTo>
                <a:cubicBezTo>
                  <a:pt x="1079693" y="678752"/>
                  <a:pt x="1124570" y="341629"/>
                  <a:pt x="1101686" y="1119710"/>
                </a:cubicBezTo>
                <a:cubicBezTo>
                  <a:pt x="1100923" y="1145666"/>
                  <a:pt x="1102283" y="1173602"/>
                  <a:pt x="1090670" y="1196828"/>
                </a:cubicBezTo>
                <a:cubicBezTo>
                  <a:pt x="1085477" y="1207215"/>
                  <a:pt x="1067771" y="1202205"/>
                  <a:pt x="1057619" y="1207845"/>
                </a:cubicBezTo>
                <a:cubicBezTo>
                  <a:pt x="1057618" y="1207845"/>
                  <a:pt x="974992" y="1262929"/>
                  <a:pt x="958467" y="1273946"/>
                </a:cubicBezTo>
                <a:lnTo>
                  <a:pt x="859315" y="1340047"/>
                </a:lnTo>
                <a:cubicBezTo>
                  <a:pt x="848298" y="1347391"/>
                  <a:pt x="835627" y="1352719"/>
                  <a:pt x="826265" y="1362081"/>
                </a:cubicBezTo>
                <a:cubicBezTo>
                  <a:pt x="758982" y="1429364"/>
                  <a:pt x="832534" y="1360133"/>
                  <a:pt x="727113" y="1439199"/>
                </a:cubicBezTo>
                <a:cubicBezTo>
                  <a:pt x="712424" y="1450216"/>
                  <a:pt x="698616" y="1462518"/>
                  <a:pt x="683045" y="1472250"/>
                </a:cubicBezTo>
                <a:cubicBezTo>
                  <a:pt x="669118" y="1480954"/>
                  <a:pt x="653060" y="1485834"/>
                  <a:pt x="638978" y="1494284"/>
                </a:cubicBezTo>
                <a:cubicBezTo>
                  <a:pt x="616271" y="1507908"/>
                  <a:pt x="591602" y="1519626"/>
                  <a:pt x="572877" y="1538351"/>
                </a:cubicBezTo>
                <a:cubicBezTo>
                  <a:pt x="561860" y="1549368"/>
                  <a:pt x="552790" y="1562759"/>
                  <a:pt x="539826" y="1571402"/>
                </a:cubicBezTo>
                <a:cubicBezTo>
                  <a:pt x="530164" y="1577844"/>
                  <a:pt x="517793" y="1578747"/>
                  <a:pt x="506776" y="1582419"/>
                </a:cubicBezTo>
                <a:cubicBezTo>
                  <a:pt x="403041" y="1686151"/>
                  <a:pt x="569393" y="1529657"/>
                  <a:pt x="407624" y="1637503"/>
                </a:cubicBezTo>
                <a:cubicBezTo>
                  <a:pt x="289518" y="1716241"/>
                  <a:pt x="468764" y="1593622"/>
                  <a:pt x="341523" y="1692587"/>
                </a:cubicBezTo>
                <a:cubicBezTo>
                  <a:pt x="320620" y="1708845"/>
                  <a:pt x="297455" y="1721966"/>
                  <a:pt x="275421" y="1736655"/>
                </a:cubicBezTo>
                <a:cubicBezTo>
                  <a:pt x="157318" y="1815390"/>
                  <a:pt x="336563" y="1692772"/>
                  <a:pt x="209320" y="1791739"/>
                </a:cubicBezTo>
                <a:cubicBezTo>
                  <a:pt x="188417" y="1807997"/>
                  <a:pt x="143219" y="1835806"/>
                  <a:pt x="143219" y="1835806"/>
                </a:cubicBezTo>
                <a:cubicBezTo>
                  <a:pt x="135874" y="1846823"/>
                  <a:pt x="131150" y="1860138"/>
                  <a:pt x="121185" y="1868857"/>
                </a:cubicBezTo>
                <a:cubicBezTo>
                  <a:pt x="101256" y="1886295"/>
                  <a:pt x="55084" y="1912925"/>
                  <a:pt x="55084" y="1912925"/>
                </a:cubicBezTo>
                <a:cubicBezTo>
                  <a:pt x="4576" y="1988688"/>
                  <a:pt x="19391" y="1953904"/>
                  <a:pt x="0" y="2012076"/>
                </a:cubicBezTo>
                <a:cubicBezTo>
                  <a:pt x="3672" y="2026765"/>
                  <a:pt x="1558" y="2044320"/>
                  <a:pt x="11017" y="2056144"/>
                </a:cubicBezTo>
                <a:cubicBezTo>
                  <a:pt x="18271" y="2065212"/>
                  <a:pt x="32454" y="2067161"/>
                  <a:pt x="44067" y="2067161"/>
                </a:cubicBezTo>
                <a:cubicBezTo>
                  <a:pt x="80973" y="2067161"/>
                  <a:pt x="117513" y="2059816"/>
                  <a:pt x="154236" y="2056144"/>
                </a:cubicBezTo>
                <a:cubicBezTo>
                  <a:pt x="202322" y="2057262"/>
                  <a:pt x="602095" y="2057103"/>
                  <a:pt x="760164" y="2078178"/>
                </a:cubicBezTo>
                <a:cubicBezTo>
                  <a:pt x="771675" y="2079713"/>
                  <a:pt x="782197" y="2085522"/>
                  <a:pt x="793214" y="2089194"/>
                </a:cubicBezTo>
                <a:cubicBezTo>
                  <a:pt x="932761" y="2085522"/>
                  <a:pt x="1072425" y="2084979"/>
                  <a:pt x="1211855" y="2078178"/>
                </a:cubicBezTo>
                <a:cubicBezTo>
                  <a:pt x="1223454" y="2077612"/>
                  <a:pt x="1234032" y="2071239"/>
                  <a:pt x="1244906" y="2067161"/>
                </a:cubicBezTo>
                <a:cubicBezTo>
                  <a:pt x="1263423" y="2060217"/>
                  <a:pt x="1280911" y="2050330"/>
                  <a:pt x="1299990" y="2045127"/>
                </a:cubicBezTo>
                <a:cubicBezTo>
                  <a:pt x="1321540" y="2039249"/>
                  <a:pt x="1344187" y="2038491"/>
                  <a:pt x="1366091" y="2034110"/>
                </a:cubicBezTo>
                <a:cubicBezTo>
                  <a:pt x="1503990" y="2006530"/>
                  <a:pt x="1301738" y="2040929"/>
                  <a:pt x="1465243" y="2012076"/>
                </a:cubicBezTo>
                <a:cubicBezTo>
                  <a:pt x="1509238" y="2004312"/>
                  <a:pt x="1552772" y="1990449"/>
                  <a:pt x="1597445" y="1990043"/>
                </a:cubicBezTo>
                <a:lnTo>
                  <a:pt x="2809301" y="1979026"/>
                </a:lnTo>
                <a:cubicBezTo>
                  <a:pt x="2820318" y="1975354"/>
                  <a:pt x="2837158" y="1978396"/>
                  <a:pt x="2842351" y="1968009"/>
                </a:cubicBezTo>
                <a:cubicBezTo>
                  <a:pt x="2847544" y="1957622"/>
                  <a:pt x="2836528" y="1945345"/>
                  <a:pt x="2831335" y="1934958"/>
                </a:cubicBezTo>
                <a:cubicBezTo>
                  <a:pt x="2813342" y="1898971"/>
                  <a:pt x="2782857" y="1871059"/>
                  <a:pt x="2743200" y="1857840"/>
                </a:cubicBezTo>
                <a:cubicBezTo>
                  <a:pt x="2706122" y="1845481"/>
                  <a:pt x="2704198" y="1846570"/>
                  <a:pt x="2666082" y="1824790"/>
                </a:cubicBezTo>
                <a:cubicBezTo>
                  <a:pt x="2654586" y="1818221"/>
                  <a:pt x="2644527" y="1809325"/>
                  <a:pt x="2633031" y="1802756"/>
                </a:cubicBezTo>
                <a:cubicBezTo>
                  <a:pt x="2618772" y="1794608"/>
                  <a:pt x="2603047" y="1789171"/>
                  <a:pt x="2588964" y="1780722"/>
                </a:cubicBezTo>
                <a:cubicBezTo>
                  <a:pt x="2566256" y="1767097"/>
                  <a:pt x="2544896" y="1751344"/>
                  <a:pt x="2522862" y="1736655"/>
                </a:cubicBezTo>
                <a:cubicBezTo>
                  <a:pt x="2511845" y="1729311"/>
                  <a:pt x="2502373" y="1718808"/>
                  <a:pt x="2489812" y="1714621"/>
                </a:cubicBezTo>
                <a:cubicBezTo>
                  <a:pt x="2478795" y="1710949"/>
                  <a:pt x="2467148" y="1708798"/>
                  <a:pt x="2456761" y="1703604"/>
                </a:cubicBezTo>
                <a:cubicBezTo>
                  <a:pt x="2425650" y="1688048"/>
                  <a:pt x="2361765" y="1643945"/>
                  <a:pt x="2335576" y="1626486"/>
                </a:cubicBezTo>
                <a:lnTo>
                  <a:pt x="2269474" y="1582419"/>
                </a:lnTo>
                <a:cubicBezTo>
                  <a:pt x="2258457" y="1575075"/>
                  <a:pt x="2245786" y="1569747"/>
                  <a:pt x="2236424" y="1560385"/>
                </a:cubicBezTo>
                <a:cubicBezTo>
                  <a:pt x="2225407" y="1549368"/>
                  <a:pt x="2215342" y="1537308"/>
                  <a:pt x="2203373" y="1527334"/>
                </a:cubicBezTo>
                <a:cubicBezTo>
                  <a:pt x="2193201" y="1518858"/>
                  <a:pt x="2181097" y="1512996"/>
                  <a:pt x="2170323" y="1505300"/>
                </a:cubicBezTo>
                <a:cubicBezTo>
                  <a:pt x="2155382" y="1494628"/>
                  <a:pt x="2140944" y="1483267"/>
                  <a:pt x="2126255" y="1472250"/>
                </a:cubicBezTo>
                <a:cubicBezTo>
                  <a:pt x="2089532" y="1417165"/>
                  <a:pt x="2115239" y="1446545"/>
                  <a:pt x="2038120" y="1395132"/>
                </a:cubicBezTo>
                <a:cubicBezTo>
                  <a:pt x="2027103" y="1387787"/>
                  <a:pt x="2017631" y="1377285"/>
                  <a:pt x="2005070" y="1373098"/>
                </a:cubicBezTo>
                <a:cubicBezTo>
                  <a:pt x="1994053" y="1369426"/>
                  <a:pt x="1982171" y="1367721"/>
                  <a:pt x="1972019" y="1362081"/>
                </a:cubicBezTo>
                <a:cubicBezTo>
                  <a:pt x="1844485" y="1291230"/>
                  <a:pt x="1953160" y="1347413"/>
                  <a:pt x="1872867" y="1284963"/>
                </a:cubicBezTo>
                <a:cubicBezTo>
                  <a:pt x="1851964" y="1268705"/>
                  <a:pt x="1828800" y="1255585"/>
                  <a:pt x="1806766" y="1240896"/>
                </a:cubicBezTo>
                <a:lnTo>
                  <a:pt x="1773715" y="1218862"/>
                </a:lnTo>
                <a:lnTo>
                  <a:pt x="1740665" y="1196828"/>
                </a:lnTo>
                <a:cubicBezTo>
                  <a:pt x="1697052" y="1131410"/>
                  <a:pt x="1727721" y="1196254"/>
                  <a:pt x="1729648" y="1130727"/>
                </a:cubicBezTo>
                <a:cubicBezTo>
                  <a:pt x="1736666" y="892103"/>
                  <a:pt x="1733943" y="653263"/>
                  <a:pt x="1740665" y="414631"/>
                </a:cubicBezTo>
                <a:cubicBezTo>
                  <a:pt x="1741294" y="392302"/>
                  <a:pt x="1746836" y="370335"/>
                  <a:pt x="1751682" y="348529"/>
                </a:cubicBezTo>
                <a:cubicBezTo>
                  <a:pt x="1754201" y="337193"/>
                  <a:pt x="1759026" y="326496"/>
                  <a:pt x="1762698" y="315479"/>
                </a:cubicBezTo>
                <a:cubicBezTo>
                  <a:pt x="1759026" y="256722"/>
                  <a:pt x="1765166" y="196515"/>
                  <a:pt x="1751682" y="139209"/>
                </a:cubicBezTo>
                <a:cubicBezTo>
                  <a:pt x="1749022" y="127905"/>
                  <a:pt x="1730164" y="129549"/>
                  <a:pt x="1718631" y="128192"/>
                </a:cubicBezTo>
                <a:cubicBezTo>
                  <a:pt x="1667441" y="122170"/>
                  <a:pt x="1615786" y="121128"/>
                  <a:pt x="1564395" y="117175"/>
                </a:cubicBezTo>
                <a:lnTo>
                  <a:pt x="1432192" y="106158"/>
                </a:lnTo>
                <a:cubicBezTo>
                  <a:pt x="1417503" y="102486"/>
                  <a:pt x="1403022" y="97849"/>
                  <a:pt x="1388125" y="95141"/>
                </a:cubicBezTo>
                <a:cubicBezTo>
                  <a:pt x="1315067" y="81858"/>
                  <a:pt x="1255421" y="79493"/>
                  <a:pt x="1178804" y="73108"/>
                </a:cubicBezTo>
                <a:cubicBezTo>
                  <a:pt x="1175132" y="62091"/>
                  <a:pt x="1167788" y="51670"/>
                  <a:pt x="1167788" y="40057"/>
                </a:cubicBezTo>
                <a:cubicBezTo>
                  <a:pt x="1167788" y="28444"/>
                  <a:pt x="1167235" y="8012"/>
                  <a:pt x="1178804" y="7006"/>
                </a:cubicBezTo>
                <a:cubicBezTo>
                  <a:pt x="1259374" y="0"/>
                  <a:pt x="1340385" y="14351"/>
                  <a:pt x="1421176" y="18023"/>
                </a:cubicBezTo>
                <a:cubicBezTo>
                  <a:pt x="1505779" y="39174"/>
                  <a:pt x="1423938" y="20320"/>
                  <a:pt x="1542361" y="40057"/>
                </a:cubicBezTo>
                <a:cubicBezTo>
                  <a:pt x="1560831" y="43135"/>
                  <a:pt x="1579279" y="46532"/>
                  <a:pt x="1597445" y="51074"/>
                </a:cubicBezTo>
                <a:cubicBezTo>
                  <a:pt x="1608711" y="53891"/>
                  <a:pt x="1619160" y="59572"/>
                  <a:pt x="1630496" y="62091"/>
                </a:cubicBezTo>
                <a:cubicBezTo>
                  <a:pt x="1652302" y="66937"/>
                  <a:pt x="1674693" y="68727"/>
                  <a:pt x="1696597" y="73108"/>
                </a:cubicBezTo>
                <a:cubicBezTo>
                  <a:pt x="1711444" y="76078"/>
                  <a:pt x="1725976" y="80453"/>
                  <a:pt x="1740665" y="84125"/>
                </a:cubicBezTo>
                <a:cubicBezTo>
                  <a:pt x="1762699" y="98814"/>
                  <a:pt x="1813189" y="102502"/>
                  <a:pt x="1806766" y="128192"/>
                </a:cubicBezTo>
                <a:cubicBezTo>
                  <a:pt x="1803094" y="142881"/>
                  <a:pt x="1808895" y="164747"/>
                  <a:pt x="1795749" y="172259"/>
                </a:cubicBezTo>
                <a:cubicBezTo>
                  <a:pt x="1776618" y="183191"/>
                  <a:pt x="1751682" y="172259"/>
                  <a:pt x="1729648" y="1722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535478" y="5403273"/>
            <a:ext cx="4307223" cy="1510530"/>
          </a:xfrm>
          <a:custGeom>
            <a:avLst/>
            <a:gdLst>
              <a:gd name="connsiteX0" fmla="*/ 305031 w 4307223"/>
              <a:gd name="connsiteY0" fmla="*/ 240145 h 1510530"/>
              <a:gd name="connsiteX1" fmla="*/ 1191722 w 4307223"/>
              <a:gd name="connsiteY1" fmla="*/ 1219200 h 1510530"/>
              <a:gd name="connsiteX2" fmla="*/ 1293322 w 4307223"/>
              <a:gd name="connsiteY2" fmla="*/ 1228436 h 1510530"/>
              <a:gd name="connsiteX3" fmla="*/ 1394922 w 4307223"/>
              <a:gd name="connsiteY3" fmla="*/ 1246909 h 1510530"/>
              <a:gd name="connsiteX4" fmla="*/ 1478049 w 4307223"/>
              <a:gd name="connsiteY4" fmla="*/ 1265382 h 1510530"/>
              <a:gd name="connsiteX5" fmla="*/ 1570413 w 4307223"/>
              <a:gd name="connsiteY5" fmla="*/ 1274618 h 1510530"/>
              <a:gd name="connsiteX6" fmla="*/ 1653540 w 4307223"/>
              <a:gd name="connsiteY6" fmla="*/ 1293091 h 1510530"/>
              <a:gd name="connsiteX7" fmla="*/ 1801322 w 4307223"/>
              <a:gd name="connsiteY7" fmla="*/ 1311563 h 1510530"/>
              <a:gd name="connsiteX8" fmla="*/ 2688013 w 4307223"/>
              <a:gd name="connsiteY8" fmla="*/ 1302327 h 1510530"/>
              <a:gd name="connsiteX9" fmla="*/ 3343795 w 4307223"/>
              <a:gd name="connsiteY9" fmla="*/ 1274618 h 1510530"/>
              <a:gd name="connsiteX10" fmla="*/ 3362267 w 4307223"/>
              <a:gd name="connsiteY10" fmla="*/ 1246909 h 1510530"/>
              <a:gd name="connsiteX11" fmla="*/ 3389977 w 4307223"/>
              <a:gd name="connsiteY11" fmla="*/ 1219200 h 1510530"/>
              <a:gd name="connsiteX12" fmla="*/ 3482340 w 4307223"/>
              <a:gd name="connsiteY12" fmla="*/ 1200727 h 1510530"/>
              <a:gd name="connsiteX13" fmla="*/ 3510049 w 4307223"/>
              <a:gd name="connsiteY13" fmla="*/ 1191491 h 1510530"/>
              <a:gd name="connsiteX14" fmla="*/ 3537758 w 4307223"/>
              <a:gd name="connsiteY14" fmla="*/ 1173018 h 1510530"/>
              <a:gd name="connsiteX15" fmla="*/ 3648595 w 4307223"/>
              <a:gd name="connsiteY15" fmla="*/ 1154545 h 1510530"/>
              <a:gd name="connsiteX16" fmla="*/ 3805613 w 4307223"/>
              <a:gd name="connsiteY16" fmla="*/ 1163782 h 1510530"/>
              <a:gd name="connsiteX17" fmla="*/ 3907213 w 4307223"/>
              <a:gd name="connsiteY17" fmla="*/ 1182254 h 1510530"/>
              <a:gd name="connsiteX18" fmla="*/ 3962631 w 4307223"/>
              <a:gd name="connsiteY18" fmla="*/ 1191491 h 1510530"/>
              <a:gd name="connsiteX19" fmla="*/ 4156595 w 4307223"/>
              <a:gd name="connsiteY19" fmla="*/ 1182254 h 1510530"/>
              <a:gd name="connsiteX20" fmla="*/ 4230486 w 4307223"/>
              <a:gd name="connsiteY20" fmla="*/ 1154545 h 1510530"/>
              <a:gd name="connsiteX21" fmla="*/ 4258195 w 4307223"/>
              <a:gd name="connsiteY21" fmla="*/ 1145309 h 1510530"/>
              <a:gd name="connsiteX22" fmla="*/ 4285904 w 4307223"/>
              <a:gd name="connsiteY22" fmla="*/ 1126836 h 1510530"/>
              <a:gd name="connsiteX23" fmla="*/ 4304377 w 4307223"/>
              <a:gd name="connsiteY23" fmla="*/ 1089891 h 1510530"/>
              <a:gd name="connsiteX24" fmla="*/ 4295140 w 4307223"/>
              <a:gd name="connsiteY24" fmla="*/ 637309 h 1510530"/>
              <a:gd name="connsiteX25" fmla="*/ 4285904 w 4307223"/>
              <a:gd name="connsiteY25" fmla="*/ 563418 h 1510530"/>
              <a:gd name="connsiteX26" fmla="*/ 4267431 w 4307223"/>
              <a:gd name="connsiteY26" fmla="*/ 489527 h 1510530"/>
              <a:gd name="connsiteX27" fmla="*/ 4248958 w 4307223"/>
              <a:gd name="connsiteY27" fmla="*/ 360218 h 1510530"/>
              <a:gd name="connsiteX28" fmla="*/ 4212013 w 4307223"/>
              <a:gd name="connsiteY28" fmla="*/ 295563 h 1510530"/>
              <a:gd name="connsiteX29" fmla="*/ 4193540 w 4307223"/>
              <a:gd name="connsiteY29" fmla="*/ 258618 h 1510530"/>
              <a:gd name="connsiteX30" fmla="*/ 4156595 w 4307223"/>
              <a:gd name="connsiteY30" fmla="*/ 203200 h 1510530"/>
              <a:gd name="connsiteX31" fmla="*/ 4128886 w 4307223"/>
              <a:gd name="connsiteY31" fmla="*/ 138545 h 1510530"/>
              <a:gd name="connsiteX32" fmla="*/ 4110413 w 4307223"/>
              <a:gd name="connsiteY32" fmla="*/ 110836 h 1510530"/>
              <a:gd name="connsiteX33" fmla="*/ 4036522 w 4307223"/>
              <a:gd name="connsiteY33" fmla="*/ 73891 h 1510530"/>
              <a:gd name="connsiteX34" fmla="*/ 3934922 w 4307223"/>
              <a:gd name="connsiteY34" fmla="*/ 46182 h 1510530"/>
              <a:gd name="connsiteX35" fmla="*/ 3897977 w 4307223"/>
              <a:gd name="connsiteY35" fmla="*/ 27709 h 1510530"/>
              <a:gd name="connsiteX36" fmla="*/ 3833322 w 4307223"/>
              <a:gd name="connsiteY36" fmla="*/ 18472 h 1510530"/>
              <a:gd name="connsiteX37" fmla="*/ 3750195 w 4307223"/>
              <a:gd name="connsiteY37" fmla="*/ 0 h 1510530"/>
              <a:gd name="connsiteX38" fmla="*/ 3242195 w 4307223"/>
              <a:gd name="connsiteY38" fmla="*/ 9236 h 1510530"/>
              <a:gd name="connsiteX39" fmla="*/ 3149831 w 4307223"/>
              <a:gd name="connsiteY39" fmla="*/ 27709 h 1510530"/>
              <a:gd name="connsiteX40" fmla="*/ 3011286 w 4307223"/>
              <a:gd name="connsiteY40" fmla="*/ 46182 h 1510530"/>
              <a:gd name="connsiteX41" fmla="*/ 2974340 w 4307223"/>
              <a:gd name="connsiteY41" fmla="*/ 55418 h 1510530"/>
              <a:gd name="connsiteX42" fmla="*/ 877686 w 4307223"/>
              <a:gd name="connsiteY42" fmla="*/ 55418 h 1510530"/>
              <a:gd name="connsiteX43" fmla="*/ 711431 w 4307223"/>
              <a:gd name="connsiteY43" fmla="*/ 55418 h 1510530"/>
              <a:gd name="connsiteX44" fmla="*/ 683722 w 4307223"/>
              <a:gd name="connsiteY44" fmla="*/ 64654 h 1510530"/>
              <a:gd name="connsiteX45" fmla="*/ 646777 w 4307223"/>
              <a:gd name="connsiteY45" fmla="*/ 73891 h 1510530"/>
              <a:gd name="connsiteX46" fmla="*/ 582122 w 4307223"/>
              <a:gd name="connsiteY46" fmla="*/ 92363 h 1510530"/>
              <a:gd name="connsiteX47" fmla="*/ 545177 w 4307223"/>
              <a:gd name="connsiteY47" fmla="*/ 110836 h 1510530"/>
              <a:gd name="connsiteX48" fmla="*/ 517467 w 4307223"/>
              <a:gd name="connsiteY48" fmla="*/ 120072 h 1510530"/>
              <a:gd name="connsiteX49" fmla="*/ 434340 w 4307223"/>
              <a:gd name="connsiteY49" fmla="*/ 138545 h 1510530"/>
              <a:gd name="connsiteX50" fmla="*/ 397395 w 4307223"/>
              <a:gd name="connsiteY50" fmla="*/ 147782 h 1510530"/>
              <a:gd name="connsiteX51" fmla="*/ 258849 w 4307223"/>
              <a:gd name="connsiteY51" fmla="*/ 157018 h 1510530"/>
              <a:gd name="connsiteX52" fmla="*/ 249613 w 4307223"/>
              <a:gd name="connsiteY52" fmla="*/ 461818 h 151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07223" h="1510530">
                <a:moveTo>
                  <a:pt x="305031" y="240145"/>
                </a:moveTo>
                <a:cubicBezTo>
                  <a:pt x="329229" y="1510530"/>
                  <a:pt x="0" y="1196500"/>
                  <a:pt x="1191722" y="1219200"/>
                </a:cubicBezTo>
                <a:cubicBezTo>
                  <a:pt x="1225722" y="1219848"/>
                  <a:pt x="1259455" y="1225357"/>
                  <a:pt x="1293322" y="1228436"/>
                </a:cubicBezTo>
                <a:lnTo>
                  <a:pt x="1394922" y="1246909"/>
                </a:lnTo>
                <a:cubicBezTo>
                  <a:pt x="1422756" y="1252476"/>
                  <a:pt x="1450011" y="1260955"/>
                  <a:pt x="1478049" y="1265382"/>
                </a:cubicBezTo>
                <a:cubicBezTo>
                  <a:pt x="1508612" y="1270208"/>
                  <a:pt x="1539625" y="1271539"/>
                  <a:pt x="1570413" y="1274618"/>
                </a:cubicBezTo>
                <a:cubicBezTo>
                  <a:pt x="1598122" y="1280776"/>
                  <a:pt x="1625512" y="1288606"/>
                  <a:pt x="1653540" y="1293091"/>
                </a:cubicBezTo>
                <a:cubicBezTo>
                  <a:pt x="1702561" y="1300934"/>
                  <a:pt x="1801322" y="1311563"/>
                  <a:pt x="1801322" y="1311563"/>
                </a:cubicBezTo>
                <a:lnTo>
                  <a:pt x="2688013" y="1302327"/>
                </a:lnTo>
                <a:cubicBezTo>
                  <a:pt x="3324734" y="1294562"/>
                  <a:pt x="3142002" y="1409149"/>
                  <a:pt x="3343795" y="1274618"/>
                </a:cubicBezTo>
                <a:cubicBezTo>
                  <a:pt x="3349952" y="1265382"/>
                  <a:pt x="3355161" y="1255437"/>
                  <a:pt x="3362267" y="1246909"/>
                </a:cubicBezTo>
                <a:cubicBezTo>
                  <a:pt x="3370629" y="1236874"/>
                  <a:pt x="3379108" y="1226446"/>
                  <a:pt x="3389977" y="1219200"/>
                </a:cubicBezTo>
                <a:cubicBezTo>
                  <a:pt x="3407566" y="1207474"/>
                  <a:pt x="3476858" y="1201510"/>
                  <a:pt x="3482340" y="1200727"/>
                </a:cubicBezTo>
                <a:cubicBezTo>
                  <a:pt x="3491576" y="1197648"/>
                  <a:pt x="3501341" y="1195845"/>
                  <a:pt x="3510049" y="1191491"/>
                </a:cubicBezTo>
                <a:cubicBezTo>
                  <a:pt x="3519978" y="1186527"/>
                  <a:pt x="3527032" y="1175878"/>
                  <a:pt x="3537758" y="1173018"/>
                </a:cubicBezTo>
                <a:cubicBezTo>
                  <a:pt x="3573949" y="1163367"/>
                  <a:pt x="3648595" y="1154545"/>
                  <a:pt x="3648595" y="1154545"/>
                </a:cubicBezTo>
                <a:cubicBezTo>
                  <a:pt x="3700934" y="1157624"/>
                  <a:pt x="3753380" y="1159240"/>
                  <a:pt x="3805613" y="1163782"/>
                </a:cubicBezTo>
                <a:cubicBezTo>
                  <a:pt x="3831693" y="1166050"/>
                  <a:pt x="3880242" y="1177350"/>
                  <a:pt x="3907213" y="1182254"/>
                </a:cubicBezTo>
                <a:cubicBezTo>
                  <a:pt x="3925638" y="1185604"/>
                  <a:pt x="3944158" y="1188412"/>
                  <a:pt x="3962631" y="1191491"/>
                </a:cubicBezTo>
                <a:cubicBezTo>
                  <a:pt x="4027286" y="1188412"/>
                  <a:pt x="4092073" y="1187416"/>
                  <a:pt x="4156595" y="1182254"/>
                </a:cubicBezTo>
                <a:cubicBezTo>
                  <a:pt x="4191491" y="1179462"/>
                  <a:pt x="4198898" y="1168083"/>
                  <a:pt x="4230486" y="1154545"/>
                </a:cubicBezTo>
                <a:cubicBezTo>
                  <a:pt x="4239435" y="1150710"/>
                  <a:pt x="4248959" y="1148388"/>
                  <a:pt x="4258195" y="1145309"/>
                </a:cubicBezTo>
                <a:cubicBezTo>
                  <a:pt x="4267431" y="1139151"/>
                  <a:pt x="4278797" y="1135364"/>
                  <a:pt x="4285904" y="1126836"/>
                </a:cubicBezTo>
                <a:cubicBezTo>
                  <a:pt x="4294719" y="1116259"/>
                  <a:pt x="4304117" y="1103657"/>
                  <a:pt x="4304377" y="1089891"/>
                </a:cubicBezTo>
                <a:cubicBezTo>
                  <a:pt x="4307223" y="939026"/>
                  <a:pt x="4300431" y="788108"/>
                  <a:pt x="4295140" y="637309"/>
                </a:cubicBezTo>
                <a:cubicBezTo>
                  <a:pt x="4294270" y="612502"/>
                  <a:pt x="4289678" y="587951"/>
                  <a:pt x="4285904" y="563418"/>
                </a:cubicBezTo>
                <a:cubicBezTo>
                  <a:pt x="4279536" y="522024"/>
                  <a:pt x="4278668" y="523239"/>
                  <a:pt x="4267431" y="489527"/>
                </a:cubicBezTo>
                <a:cubicBezTo>
                  <a:pt x="4265164" y="469125"/>
                  <a:pt x="4258762" y="389632"/>
                  <a:pt x="4248958" y="360218"/>
                </a:cubicBezTo>
                <a:cubicBezTo>
                  <a:pt x="4237792" y="326719"/>
                  <a:pt x="4228231" y="323944"/>
                  <a:pt x="4212013" y="295563"/>
                </a:cubicBezTo>
                <a:cubicBezTo>
                  <a:pt x="4205182" y="283609"/>
                  <a:pt x="4200624" y="270425"/>
                  <a:pt x="4193540" y="258618"/>
                </a:cubicBezTo>
                <a:cubicBezTo>
                  <a:pt x="4182117" y="239581"/>
                  <a:pt x="4163616" y="224262"/>
                  <a:pt x="4156595" y="203200"/>
                </a:cubicBezTo>
                <a:cubicBezTo>
                  <a:pt x="4146233" y="172117"/>
                  <a:pt x="4147144" y="170498"/>
                  <a:pt x="4128886" y="138545"/>
                </a:cubicBezTo>
                <a:cubicBezTo>
                  <a:pt x="4123379" y="128907"/>
                  <a:pt x="4118262" y="118685"/>
                  <a:pt x="4110413" y="110836"/>
                </a:cubicBezTo>
                <a:cubicBezTo>
                  <a:pt x="4092809" y="93232"/>
                  <a:pt x="4057315" y="81452"/>
                  <a:pt x="4036522" y="73891"/>
                </a:cubicBezTo>
                <a:cubicBezTo>
                  <a:pt x="3979227" y="53057"/>
                  <a:pt x="3989704" y="57138"/>
                  <a:pt x="3934922" y="46182"/>
                </a:cubicBezTo>
                <a:cubicBezTo>
                  <a:pt x="3922607" y="40024"/>
                  <a:pt x="3911260" y="31332"/>
                  <a:pt x="3897977" y="27709"/>
                </a:cubicBezTo>
                <a:cubicBezTo>
                  <a:pt x="3876974" y="21981"/>
                  <a:pt x="3854796" y="22051"/>
                  <a:pt x="3833322" y="18472"/>
                </a:cubicBezTo>
                <a:cubicBezTo>
                  <a:pt x="3798139" y="12608"/>
                  <a:pt x="3783411" y="8304"/>
                  <a:pt x="3750195" y="0"/>
                </a:cubicBezTo>
                <a:cubicBezTo>
                  <a:pt x="3580862" y="3079"/>
                  <a:pt x="3411376" y="1428"/>
                  <a:pt x="3242195" y="9236"/>
                </a:cubicBezTo>
                <a:cubicBezTo>
                  <a:pt x="3210831" y="10684"/>
                  <a:pt x="3180619" y="21551"/>
                  <a:pt x="3149831" y="27709"/>
                </a:cubicBezTo>
                <a:cubicBezTo>
                  <a:pt x="3073314" y="43012"/>
                  <a:pt x="3119259" y="35384"/>
                  <a:pt x="3011286" y="46182"/>
                </a:cubicBezTo>
                <a:cubicBezTo>
                  <a:pt x="2998971" y="49261"/>
                  <a:pt x="2987033" y="55226"/>
                  <a:pt x="2974340" y="55418"/>
                </a:cubicBezTo>
                <a:cubicBezTo>
                  <a:pt x="1919456" y="71400"/>
                  <a:pt x="1851894" y="65258"/>
                  <a:pt x="877686" y="55418"/>
                </a:cubicBezTo>
                <a:cubicBezTo>
                  <a:pt x="799993" y="39880"/>
                  <a:pt x="827079" y="40963"/>
                  <a:pt x="711431" y="55418"/>
                </a:cubicBezTo>
                <a:cubicBezTo>
                  <a:pt x="701770" y="56626"/>
                  <a:pt x="693083" y="61979"/>
                  <a:pt x="683722" y="64654"/>
                </a:cubicBezTo>
                <a:cubicBezTo>
                  <a:pt x="671516" y="68141"/>
                  <a:pt x="658983" y="70404"/>
                  <a:pt x="646777" y="73891"/>
                </a:cubicBezTo>
                <a:cubicBezTo>
                  <a:pt x="554063" y="100381"/>
                  <a:pt x="697563" y="63504"/>
                  <a:pt x="582122" y="92363"/>
                </a:cubicBezTo>
                <a:cubicBezTo>
                  <a:pt x="569807" y="98521"/>
                  <a:pt x="557832" y="105412"/>
                  <a:pt x="545177" y="110836"/>
                </a:cubicBezTo>
                <a:cubicBezTo>
                  <a:pt x="536228" y="114671"/>
                  <a:pt x="526829" y="117397"/>
                  <a:pt x="517467" y="120072"/>
                </a:cubicBezTo>
                <a:cubicBezTo>
                  <a:pt x="478024" y="131342"/>
                  <a:pt x="477224" y="129015"/>
                  <a:pt x="434340" y="138545"/>
                </a:cubicBezTo>
                <a:cubicBezTo>
                  <a:pt x="421948" y="141299"/>
                  <a:pt x="410019" y="146453"/>
                  <a:pt x="397395" y="147782"/>
                </a:cubicBezTo>
                <a:cubicBezTo>
                  <a:pt x="351365" y="152627"/>
                  <a:pt x="305031" y="153939"/>
                  <a:pt x="258849" y="157018"/>
                </a:cubicBezTo>
                <a:lnTo>
                  <a:pt x="249613" y="4618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4360825" y="6142182"/>
            <a:ext cx="336074" cy="398457"/>
          </a:xfrm>
          <a:custGeom>
            <a:avLst/>
            <a:gdLst>
              <a:gd name="connsiteX0" fmla="*/ 275830 w 336074"/>
              <a:gd name="connsiteY0" fmla="*/ 92363 h 398457"/>
              <a:gd name="connsiteX1" fmla="*/ 266593 w 336074"/>
              <a:gd name="connsiteY1" fmla="*/ 64654 h 398457"/>
              <a:gd name="connsiteX2" fmla="*/ 183466 w 336074"/>
              <a:gd name="connsiteY2" fmla="*/ 18473 h 398457"/>
              <a:gd name="connsiteX3" fmla="*/ 146520 w 336074"/>
              <a:gd name="connsiteY3" fmla="*/ 9236 h 398457"/>
              <a:gd name="connsiteX4" fmla="*/ 118811 w 336074"/>
              <a:gd name="connsiteY4" fmla="*/ 0 h 398457"/>
              <a:gd name="connsiteX5" fmla="*/ 72630 w 336074"/>
              <a:gd name="connsiteY5" fmla="*/ 18473 h 398457"/>
              <a:gd name="connsiteX6" fmla="*/ 63393 w 336074"/>
              <a:gd name="connsiteY6" fmla="*/ 46182 h 398457"/>
              <a:gd name="connsiteX7" fmla="*/ 17211 w 336074"/>
              <a:gd name="connsiteY7" fmla="*/ 129309 h 398457"/>
              <a:gd name="connsiteX8" fmla="*/ 44920 w 336074"/>
              <a:gd name="connsiteY8" fmla="*/ 304800 h 398457"/>
              <a:gd name="connsiteX9" fmla="*/ 72630 w 336074"/>
              <a:gd name="connsiteY9" fmla="*/ 332509 h 398457"/>
              <a:gd name="connsiteX10" fmla="*/ 100339 w 336074"/>
              <a:gd name="connsiteY10" fmla="*/ 341745 h 398457"/>
              <a:gd name="connsiteX11" fmla="*/ 312775 w 336074"/>
              <a:gd name="connsiteY11" fmla="*/ 295563 h 398457"/>
              <a:gd name="connsiteX12" fmla="*/ 322011 w 336074"/>
              <a:gd name="connsiteY12" fmla="*/ 267854 h 398457"/>
              <a:gd name="connsiteX13" fmla="*/ 303539 w 336074"/>
              <a:gd name="connsiteY13" fmla="*/ 147782 h 398457"/>
              <a:gd name="connsiteX14" fmla="*/ 294302 w 336074"/>
              <a:gd name="connsiteY14" fmla="*/ 120073 h 398457"/>
              <a:gd name="connsiteX15" fmla="*/ 266593 w 336074"/>
              <a:gd name="connsiteY15" fmla="*/ 83127 h 398457"/>
              <a:gd name="connsiteX16" fmla="*/ 238884 w 336074"/>
              <a:gd name="connsiteY16" fmla="*/ 55418 h 39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074" h="398457">
                <a:moveTo>
                  <a:pt x="275830" y="92363"/>
                </a:moveTo>
                <a:cubicBezTo>
                  <a:pt x="272751" y="83127"/>
                  <a:pt x="273477" y="71538"/>
                  <a:pt x="266593" y="64654"/>
                </a:cubicBezTo>
                <a:cubicBezTo>
                  <a:pt x="240129" y="38190"/>
                  <a:pt x="215988" y="27765"/>
                  <a:pt x="183466" y="18473"/>
                </a:cubicBezTo>
                <a:cubicBezTo>
                  <a:pt x="171260" y="14986"/>
                  <a:pt x="158726" y="12723"/>
                  <a:pt x="146520" y="9236"/>
                </a:cubicBezTo>
                <a:cubicBezTo>
                  <a:pt x="137159" y="6561"/>
                  <a:pt x="128047" y="3079"/>
                  <a:pt x="118811" y="0"/>
                </a:cubicBezTo>
                <a:cubicBezTo>
                  <a:pt x="103417" y="6158"/>
                  <a:pt x="85367" y="7859"/>
                  <a:pt x="72630" y="18473"/>
                </a:cubicBezTo>
                <a:cubicBezTo>
                  <a:pt x="65151" y="24706"/>
                  <a:pt x="68121" y="37671"/>
                  <a:pt x="63393" y="46182"/>
                </a:cubicBezTo>
                <a:cubicBezTo>
                  <a:pt x="10460" y="141460"/>
                  <a:pt x="38112" y="66611"/>
                  <a:pt x="17211" y="129309"/>
                </a:cubicBezTo>
                <a:cubicBezTo>
                  <a:pt x="23007" y="222038"/>
                  <a:pt x="0" y="250897"/>
                  <a:pt x="44920" y="304800"/>
                </a:cubicBezTo>
                <a:cubicBezTo>
                  <a:pt x="53282" y="314835"/>
                  <a:pt x="61761" y="325263"/>
                  <a:pt x="72630" y="332509"/>
                </a:cubicBezTo>
                <a:cubicBezTo>
                  <a:pt x="80731" y="337909"/>
                  <a:pt x="91103" y="338666"/>
                  <a:pt x="100339" y="341745"/>
                </a:cubicBezTo>
                <a:cubicBezTo>
                  <a:pt x="336074" y="331030"/>
                  <a:pt x="283378" y="398457"/>
                  <a:pt x="312775" y="295563"/>
                </a:cubicBezTo>
                <a:cubicBezTo>
                  <a:pt x="315450" y="286202"/>
                  <a:pt x="318932" y="277090"/>
                  <a:pt x="322011" y="267854"/>
                </a:cubicBezTo>
                <a:cubicBezTo>
                  <a:pt x="314568" y="200867"/>
                  <a:pt x="318082" y="198681"/>
                  <a:pt x="303539" y="147782"/>
                </a:cubicBezTo>
                <a:cubicBezTo>
                  <a:pt x="300864" y="138421"/>
                  <a:pt x="299132" y="128526"/>
                  <a:pt x="294302" y="120073"/>
                </a:cubicBezTo>
                <a:cubicBezTo>
                  <a:pt x="286664" y="106707"/>
                  <a:pt x="275541" y="95654"/>
                  <a:pt x="266593" y="83127"/>
                </a:cubicBezTo>
                <a:cubicBezTo>
                  <a:pt x="244971" y="52856"/>
                  <a:pt x="259620" y="55418"/>
                  <a:pt x="238884" y="554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4821382" y="6474691"/>
            <a:ext cx="1136073" cy="350982"/>
          </a:xfrm>
          <a:custGeom>
            <a:avLst/>
            <a:gdLst>
              <a:gd name="connsiteX0" fmla="*/ 0 w 1136073"/>
              <a:gd name="connsiteY0" fmla="*/ 0 h 350982"/>
              <a:gd name="connsiteX1" fmla="*/ 36945 w 1136073"/>
              <a:gd name="connsiteY1" fmla="*/ 9236 h 350982"/>
              <a:gd name="connsiteX2" fmla="*/ 83127 w 1136073"/>
              <a:gd name="connsiteY2" fmla="*/ 36945 h 350982"/>
              <a:gd name="connsiteX3" fmla="*/ 147782 w 1136073"/>
              <a:gd name="connsiteY3" fmla="*/ 64654 h 350982"/>
              <a:gd name="connsiteX4" fmla="*/ 240145 w 1136073"/>
              <a:gd name="connsiteY4" fmla="*/ 92364 h 350982"/>
              <a:gd name="connsiteX5" fmla="*/ 332509 w 1136073"/>
              <a:gd name="connsiteY5" fmla="*/ 110836 h 350982"/>
              <a:gd name="connsiteX6" fmla="*/ 387927 w 1136073"/>
              <a:gd name="connsiteY6" fmla="*/ 129309 h 350982"/>
              <a:gd name="connsiteX7" fmla="*/ 461818 w 1136073"/>
              <a:gd name="connsiteY7" fmla="*/ 147782 h 350982"/>
              <a:gd name="connsiteX8" fmla="*/ 508000 w 1136073"/>
              <a:gd name="connsiteY8" fmla="*/ 157018 h 350982"/>
              <a:gd name="connsiteX9" fmla="*/ 563418 w 1136073"/>
              <a:gd name="connsiteY9" fmla="*/ 175491 h 350982"/>
              <a:gd name="connsiteX10" fmla="*/ 609600 w 1136073"/>
              <a:gd name="connsiteY10" fmla="*/ 193964 h 350982"/>
              <a:gd name="connsiteX11" fmla="*/ 665018 w 1136073"/>
              <a:gd name="connsiteY11" fmla="*/ 203200 h 350982"/>
              <a:gd name="connsiteX12" fmla="*/ 748145 w 1136073"/>
              <a:gd name="connsiteY12" fmla="*/ 230909 h 350982"/>
              <a:gd name="connsiteX13" fmla="*/ 794327 w 1136073"/>
              <a:gd name="connsiteY13" fmla="*/ 249382 h 350982"/>
              <a:gd name="connsiteX14" fmla="*/ 849745 w 1136073"/>
              <a:gd name="connsiteY14" fmla="*/ 267854 h 350982"/>
              <a:gd name="connsiteX15" fmla="*/ 895927 w 1136073"/>
              <a:gd name="connsiteY15" fmla="*/ 277091 h 350982"/>
              <a:gd name="connsiteX16" fmla="*/ 923636 w 1136073"/>
              <a:gd name="connsiteY16" fmla="*/ 286327 h 350982"/>
              <a:gd name="connsiteX17" fmla="*/ 997527 w 1136073"/>
              <a:gd name="connsiteY17" fmla="*/ 304800 h 350982"/>
              <a:gd name="connsiteX18" fmla="*/ 1025236 w 1136073"/>
              <a:gd name="connsiteY18" fmla="*/ 314036 h 350982"/>
              <a:gd name="connsiteX19" fmla="*/ 1062182 w 1136073"/>
              <a:gd name="connsiteY19" fmla="*/ 323273 h 350982"/>
              <a:gd name="connsiteX20" fmla="*/ 1136073 w 1136073"/>
              <a:gd name="connsiteY20" fmla="*/ 350982 h 35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36073" h="350982">
                <a:moveTo>
                  <a:pt x="0" y="0"/>
                </a:moveTo>
                <a:cubicBezTo>
                  <a:pt x="12315" y="3079"/>
                  <a:pt x="25345" y="4081"/>
                  <a:pt x="36945" y="9236"/>
                </a:cubicBezTo>
                <a:cubicBezTo>
                  <a:pt x="53350" y="16527"/>
                  <a:pt x="67070" y="28917"/>
                  <a:pt x="83127" y="36945"/>
                </a:cubicBezTo>
                <a:cubicBezTo>
                  <a:pt x="104099" y="47431"/>
                  <a:pt x="125897" y="56237"/>
                  <a:pt x="147782" y="64654"/>
                </a:cubicBezTo>
                <a:cubicBezTo>
                  <a:pt x="173301" y="74469"/>
                  <a:pt x="211652" y="86665"/>
                  <a:pt x="240145" y="92364"/>
                </a:cubicBezTo>
                <a:cubicBezTo>
                  <a:pt x="290074" y="102350"/>
                  <a:pt x="289603" y="97964"/>
                  <a:pt x="332509" y="110836"/>
                </a:cubicBezTo>
                <a:cubicBezTo>
                  <a:pt x="351160" y="116431"/>
                  <a:pt x="369204" y="123960"/>
                  <a:pt x="387927" y="129309"/>
                </a:cubicBezTo>
                <a:cubicBezTo>
                  <a:pt x="412339" y="136284"/>
                  <a:pt x="437080" y="142073"/>
                  <a:pt x="461818" y="147782"/>
                </a:cubicBezTo>
                <a:cubicBezTo>
                  <a:pt x="477115" y="151312"/>
                  <a:pt x="492854" y="152887"/>
                  <a:pt x="508000" y="157018"/>
                </a:cubicBezTo>
                <a:cubicBezTo>
                  <a:pt x="526786" y="162141"/>
                  <a:pt x="545118" y="168837"/>
                  <a:pt x="563418" y="175491"/>
                </a:cubicBezTo>
                <a:cubicBezTo>
                  <a:pt x="579000" y="181157"/>
                  <a:pt x="593604" y="189602"/>
                  <a:pt x="609600" y="193964"/>
                </a:cubicBezTo>
                <a:cubicBezTo>
                  <a:pt x="627668" y="198892"/>
                  <a:pt x="646545" y="200121"/>
                  <a:pt x="665018" y="203200"/>
                </a:cubicBezTo>
                <a:cubicBezTo>
                  <a:pt x="742177" y="241780"/>
                  <a:pt x="658620" y="204052"/>
                  <a:pt x="748145" y="230909"/>
                </a:cubicBezTo>
                <a:cubicBezTo>
                  <a:pt x="764026" y="235673"/>
                  <a:pt x="778745" y="243716"/>
                  <a:pt x="794327" y="249382"/>
                </a:cubicBezTo>
                <a:cubicBezTo>
                  <a:pt x="812627" y="256036"/>
                  <a:pt x="830959" y="262731"/>
                  <a:pt x="849745" y="267854"/>
                </a:cubicBezTo>
                <a:cubicBezTo>
                  <a:pt x="864891" y="271985"/>
                  <a:pt x="880697" y="273283"/>
                  <a:pt x="895927" y="277091"/>
                </a:cubicBezTo>
                <a:cubicBezTo>
                  <a:pt x="905372" y="279452"/>
                  <a:pt x="914243" y="283765"/>
                  <a:pt x="923636" y="286327"/>
                </a:cubicBezTo>
                <a:cubicBezTo>
                  <a:pt x="948130" y="293007"/>
                  <a:pt x="973441" y="296772"/>
                  <a:pt x="997527" y="304800"/>
                </a:cubicBezTo>
                <a:cubicBezTo>
                  <a:pt x="1006763" y="307879"/>
                  <a:pt x="1015875" y="311361"/>
                  <a:pt x="1025236" y="314036"/>
                </a:cubicBezTo>
                <a:cubicBezTo>
                  <a:pt x="1037442" y="317523"/>
                  <a:pt x="1050023" y="319625"/>
                  <a:pt x="1062182" y="323273"/>
                </a:cubicBezTo>
                <a:cubicBezTo>
                  <a:pt x="1113811" y="338762"/>
                  <a:pt x="1103833" y="334861"/>
                  <a:pt x="1136073" y="3509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2909455" y="2881745"/>
            <a:ext cx="3127937" cy="2579010"/>
          </a:xfrm>
          <a:custGeom>
            <a:avLst/>
            <a:gdLst>
              <a:gd name="connsiteX0" fmla="*/ 0 w 3127937"/>
              <a:gd name="connsiteY0" fmla="*/ 480291 h 2579010"/>
              <a:gd name="connsiteX1" fmla="*/ 18472 w 3127937"/>
              <a:gd name="connsiteY1" fmla="*/ 360219 h 2579010"/>
              <a:gd name="connsiteX2" fmla="*/ 36945 w 3127937"/>
              <a:gd name="connsiteY2" fmla="*/ 286328 h 2579010"/>
              <a:gd name="connsiteX3" fmla="*/ 46181 w 3127937"/>
              <a:gd name="connsiteY3" fmla="*/ 203200 h 2579010"/>
              <a:gd name="connsiteX4" fmla="*/ 64654 w 3127937"/>
              <a:gd name="connsiteY4" fmla="*/ 129310 h 2579010"/>
              <a:gd name="connsiteX5" fmla="*/ 83127 w 3127937"/>
              <a:gd name="connsiteY5" fmla="*/ 46182 h 2579010"/>
              <a:gd name="connsiteX6" fmla="*/ 92363 w 3127937"/>
              <a:gd name="connsiteY6" fmla="*/ 18473 h 2579010"/>
              <a:gd name="connsiteX7" fmla="*/ 120072 w 3127937"/>
              <a:gd name="connsiteY7" fmla="*/ 0 h 2579010"/>
              <a:gd name="connsiteX8" fmla="*/ 166254 w 3127937"/>
              <a:gd name="connsiteY8" fmla="*/ 9237 h 2579010"/>
              <a:gd name="connsiteX9" fmla="*/ 193963 w 3127937"/>
              <a:gd name="connsiteY9" fmla="*/ 18473 h 2579010"/>
              <a:gd name="connsiteX10" fmla="*/ 230909 w 3127937"/>
              <a:gd name="connsiteY10" fmla="*/ 27710 h 2579010"/>
              <a:gd name="connsiteX11" fmla="*/ 258618 w 3127937"/>
              <a:gd name="connsiteY11" fmla="*/ 36946 h 2579010"/>
              <a:gd name="connsiteX12" fmla="*/ 794327 w 3127937"/>
              <a:gd name="connsiteY12" fmla="*/ 46182 h 2579010"/>
              <a:gd name="connsiteX13" fmla="*/ 886690 w 3127937"/>
              <a:gd name="connsiteY13" fmla="*/ 64655 h 2579010"/>
              <a:gd name="connsiteX14" fmla="*/ 932872 w 3127937"/>
              <a:gd name="connsiteY14" fmla="*/ 73891 h 2579010"/>
              <a:gd name="connsiteX15" fmla="*/ 1034472 w 3127937"/>
              <a:gd name="connsiteY15" fmla="*/ 83128 h 2579010"/>
              <a:gd name="connsiteX16" fmla="*/ 1108363 w 3127937"/>
              <a:gd name="connsiteY16" fmla="*/ 92364 h 2579010"/>
              <a:gd name="connsiteX17" fmla="*/ 1173018 w 3127937"/>
              <a:gd name="connsiteY17" fmla="*/ 101600 h 2579010"/>
              <a:gd name="connsiteX18" fmla="*/ 1366981 w 3127937"/>
              <a:gd name="connsiteY18" fmla="*/ 120073 h 2579010"/>
              <a:gd name="connsiteX19" fmla="*/ 1468581 w 3127937"/>
              <a:gd name="connsiteY19" fmla="*/ 129310 h 2579010"/>
              <a:gd name="connsiteX20" fmla="*/ 2013527 w 3127937"/>
              <a:gd name="connsiteY20" fmla="*/ 147782 h 2579010"/>
              <a:gd name="connsiteX21" fmla="*/ 2041236 w 3127937"/>
              <a:gd name="connsiteY21" fmla="*/ 157019 h 2579010"/>
              <a:gd name="connsiteX22" fmla="*/ 2133600 w 3127937"/>
              <a:gd name="connsiteY22" fmla="*/ 175491 h 2579010"/>
              <a:gd name="connsiteX23" fmla="*/ 2179781 w 3127937"/>
              <a:gd name="connsiteY23" fmla="*/ 184728 h 2579010"/>
              <a:gd name="connsiteX24" fmla="*/ 2207490 w 3127937"/>
              <a:gd name="connsiteY24" fmla="*/ 193964 h 2579010"/>
              <a:gd name="connsiteX25" fmla="*/ 2650836 w 3127937"/>
              <a:gd name="connsiteY25" fmla="*/ 203200 h 2579010"/>
              <a:gd name="connsiteX26" fmla="*/ 2789381 w 3127937"/>
              <a:gd name="connsiteY26" fmla="*/ 212437 h 2579010"/>
              <a:gd name="connsiteX27" fmla="*/ 2807854 w 3127937"/>
              <a:gd name="connsiteY27" fmla="*/ 240146 h 2579010"/>
              <a:gd name="connsiteX28" fmla="*/ 2826327 w 3127937"/>
              <a:gd name="connsiteY28" fmla="*/ 295564 h 2579010"/>
              <a:gd name="connsiteX29" fmla="*/ 2844800 w 3127937"/>
              <a:gd name="connsiteY29" fmla="*/ 332510 h 2579010"/>
              <a:gd name="connsiteX30" fmla="*/ 2854036 w 3127937"/>
              <a:gd name="connsiteY30" fmla="*/ 369455 h 2579010"/>
              <a:gd name="connsiteX31" fmla="*/ 2872509 w 3127937"/>
              <a:gd name="connsiteY31" fmla="*/ 415637 h 2579010"/>
              <a:gd name="connsiteX32" fmla="*/ 2881745 w 3127937"/>
              <a:gd name="connsiteY32" fmla="*/ 498764 h 2579010"/>
              <a:gd name="connsiteX33" fmla="*/ 2918690 w 3127937"/>
              <a:gd name="connsiteY33" fmla="*/ 609600 h 2579010"/>
              <a:gd name="connsiteX34" fmla="*/ 2927927 w 3127937"/>
              <a:gd name="connsiteY34" fmla="*/ 637310 h 2579010"/>
              <a:gd name="connsiteX35" fmla="*/ 2937163 w 3127937"/>
              <a:gd name="connsiteY35" fmla="*/ 711200 h 2579010"/>
              <a:gd name="connsiteX36" fmla="*/ 2946400 w 3127937"/>
              <a:gd name="connsiteY36" fmla="*/ 738910 h 2579010"/>
              <a:gd name="connsiteX37" fmla="*/ 2955636 w 3127937"/>
              <a:gd name="connsiteY37" fmla="*/ 822037 h 2579010"/>
              <a:gd name="connsiteX38" fmla="*/ 2964872 w 3127937"/>
              <a:gd name="connsiteY38" fmla="*/ 877455 h 2579010"/>
              <a:gd name="connsiteX39" fmla="*/ 2974109 w 3127937"/>
              <a:gd name="connsiteY39" fmla="*/ 1062182 h 2579010"/>
              <a:gd name="connsiteX40" fmla="*/ 2983345 w 3127937"/>
              <a:gd name="connsiteY40" fmla="*/ 1117600 h 2579010"/>
              <a:gd name="connsiteX41" fmla="*/ 2992581 w 3127937"/>
              <a:gd name="connsiteY41" fmla="*/ 1200728 h 2579010"/>
              <a:gd name="connsiteX42" fmla="*/ 3001818 w 3127937"/>
              <a:gd name="connsiteY42" fmla="*/ 1237673 h 2579010"/>
              <a:gd name="connsiteX43" fmla="*/ 3011054 w 3127937"/>
              <a:gd name="connsiteY43" fmla="*/ 1293091 h 2579010"/>
              <a:gd name="connsiteX44" fmla="*/ 3029527 w 3127937"/>
              <a:gd name="connsiteY44" fmla="*/ 1413164 h 2579010"/>
              <a:gd name="connsiteX45" fmla="*/ 3038763 w 3127937"/>
              <a:gd name="connsiteY45" fmla="*/ 1459346 h 2579010"/>
              <a:gd name="connsiteX46" fmla="*/ 3048000 w 3127937"/>
              <a:gd name="connsiteY46" fmla="*/ 1533237 h 2579010"/>
              <a:gd name="connsiteX47" fmla="*/ 3066472 w 3127937"/>
              <a:gd name="connsiteY47" fmla="*/ 1616364 h 2579010"/>
              <a:gd name="connsiteX48" fmla="*/ 3075709 w 3127937"/>
              <a:gd name="connsiteY48" fmla="*/ 1681019 h 2579010"/>
              <a:gd name="connsiteX49" fmla="*/ 3084945 w 3127937"/>
              <a:gd name="connsiteY49" fmla="*/ 1736437 h 2579010"/>
              <a:gd name="connsiteX50" fmla="*/ 3112654 w 3127937"/>
              <a:gd name="connsiteY50" fmla="*/ 2004291 h 2579010"/>
              <a:gd name="connsiteX51" fmla="*/ 3121890 w 3127937"/>
              <a:gd name="connsiteY51" fmla="*/ 2521528 h 2579010"/>
              <a:gd name="connsiteX52" fmla="*/ 3094181 w 3127937"/>
              <a:gd name="connsiteY52" fmla="*/ 2530764 h 2579010"/>
              <a:gd name="connsiteX53" fmla="*/ 2946400 w 3127937"/>
              <a:gd name="connsiteY53" fmla="*/ 2540000 h 2579010"/>
              <a:gd name="connsiteX54" fmla="*/ 2826327 w 3127937"/>
              <a:gd name="connsiteY54" fmla="*/ 2558473 h 2579010"/>
              <a:gd name="connsiteX55" fmla="*/ 2733963 w 3127937"/>
              <a:gd name="connsiteY55" fmla="*/ 2576946 h 2579010"/>
              <a:gd name="connsiteX56" fmla="*/ 2715490 w 3127937"/>
              <a:gd name="connsiteY56" fmla="*/ 2503055 h 2579010"/>
              <a:gd name="connsiteX57" fmla="*/ 2724727 w 3127937"/>
              <a:gd name="connsiteY57" fmla="*/ 2318328 h 2579010"/>
              <a:gd name="connsiteX58" fmla="*/ 2733963 w 3127937"/>
              <a:gd name="connsiteY58" fmla="*/ 2235200 h 2579010"/>
              <a:gd name="connsiteX59" fmla="*/ 2752436 w 3127937"/>
              <a:gd name="connsiteY59" fmla="*/ 2068946 h 2579010"/>
              <a:gd name="connsiteX60" fmla="*/ 2743200 w 3127937"/>
              <a:gd name="connsiteY60" fmla="*/ 1717964 h 2579010"/>
              <a:gd name="connsiteX61" fmla="*/ 2733963 w 3127937"/>
              <a:gd name="connsiteY61" fmla="*/ 1662546 h 2579010"/>
              <a:gd name="connsiteX62" fmla="*/ 2724727 w 3127937"/>
              <a:gd name="connsiteY62" fmla="*/ 1505528 h 2579010"/>
              <a:gd name="connsiteX63" fmla="*/ 2715490 w 3127937"/>
              <a:gd name="connsiteY63" fmla="*/ 1459346 h 2579010"/>
              <a:gd name="connsiteX64" fmla="*/ 2687781 w 3127937"/>
              <a:gd name="connsiteY64" fmla="*/ 1330037 h 2579010"/>
              <a:gd name="connsiteX65" fmla="*/ 2669309 w 3127937"/>
              <a:gd name="connsiteY65" fmla="*/ 1283855 h 2579010"/>
              <a:gd name="connsiteX66" fmla="*/ 2660072 w 3127937"/>
              <a:gd name="connsiteY66" fmla="*/ 1219200 h 2579010"/>
              <a:gd name="connsiteX67" fmla="*/ 2641600 w 3127937"/>
              <a:gd name="connsiteY67" fmla="*/ 1145310 h 2579010"/>
              <a:gd name="connsiteX68" fmla="*/ 2632363 w 3127937"/>
              <a:gd name="connsiteY68" fmla="*/ 1062182 h 2579010"/>
              <a:gd name="connsiteX69" fmla="*/ 2623127 w 3127937"/>
              <a:gd name="connsiteY69" fmla="*/ 1034473 h 2579010"/>
              <a:gd name="connsiteX70" fmla="*/ 2604654 w 3127937"/>
              <a:gd name="connsiteY70" fmla="*/ 905164 h 2579010"/>
              <a:gd name="connsiteX71" fmla="*/ 2604654 w 3127937"/>
              <a:gd name="connsiteY71" fmla="*/ 905164 h 2579010"/>
              <a:gd name="connsiteX72" fmla="*/ 2595418 w 3127937"/>
              <a:gd name="connsiteY72" fmla="*/ 803564 h 2579010"/>
              <a:gd name="connsiteX73" fmla="*/ 2586181 w 3127937"/>
              <a:gd name="connsiteY73" fmla="*/ 775855 h 2579010"/>
              <a:gd name="connsiteX74" fmla="*/ 2576945 w 3127937"/>
              <a:gd name="connsiteY74" fmla="*/ 729673 h 2579010"/>
              <a:gd name="connsiteX75" fmla="*/ 2558472 w 3127937"/>
              <a:gd name="connsiteY75" fmla="*/ 674255 h 2579010"/>
              <a:gd name="connsiteX76" fmla="*/ 2549236 w 3127937"/>
              <a:gd name="connsiteY76" fmla="*/ 646546 h 2579010"/>
              <a:gd name="connsiteX77" fmla="*/ 2521527 w 3127937"/>
              <a:gd name="connsiteY77" fmla="*/ 618837 h 2579010"/>
              <a:gd name="connsiteX78" fmla="*/ 2484581 w 3127937"/>
              <a:gd name="connsiteY78" fmla="*/ 535710 h 2579010"/>
              <a:gd name="connsiteX79" fmla="*/ 2475345 w 3127937"/>
              <a:gd name="connsiteY79" fmla="*/ 489528 h 2579010"/>
              <a:gd name="connsiteX80" fmla="*/ 2456872 w 3127937"/>
              <a:gd name="connsiteY80" fmla="*/ 461819 h 2579010"/>
              <a:gd name="connsiteX81" fmla="*/ 2382981 w 3127937"/>
              <a:gd name="connsiteY81" fmla="*/ 434110 h 2579010"/>
              <a:gd name="connsiteX82" fmla="*/ 2355272 w 3127937"/>
              <a:gd name="connsiteY82" fmla="*/ 415637 h 2579010"/>
              <a:gd name="connsiteX83" fmla="*/ 2281381 w 3127937"/>
              <a:gd name="connsiteY83" fmla="*/ 406400 h 2579010"/>
              <a:gd name="connsiteX84" fmla="*/ 2225963 w 3127937"/>
              <a:gd name="connsiteY84" fmla="*/ 397164 h 2579010"/>
              <a:gd name="connsiteX85" fmla="*/ 2189018 w 3127937"/>
              <a:gd name="connsiteY85" fmla="*/ 387928 h 2579010"/>
              <a:gd name="connsiteX86" fmla="*/ 2078181 w 3127937"/>
              <a:gd name="connsiteY86" fmla="*/ 369455 h 2579010"/>
              <a:gd name="connsiteX87" fmla="*/ 2041236 w 3127937"/>
              <a:gd name="connsiteY87" fmla="*/ 360219 h 2579010"/>
              <a:gd name="connsiteX88" fmla="*/ 1995054 w 3127937"/>
              <a:gd name="connsiteY88" fmla="*/ 341746 h 2579010"/>
              <a:gd name="connsiteX89" fmla="*/ 1874981 w 3127937"/>
              <a:gd name="connsiteY89" fmla="*/ 332510 h 2579010"/>
              <a:gd name="connsiteX90" fmla="*/ 1468581 w 3127937"/>
              <a:gd name="connsiteY90" fmla="*/ 323273 h 2579010"/>
              <a:gd name="connsiteX91" fmla="*/ 1394690 w 3127937"/>
              <a:gd name="connsiteY91" fmla="*/ 314037 h 2579010"/>
              <a:gd name="connsiteX92" fmla="*/ 1366981 w 3127937"/>
              <a:gd name="connsiteY92" fmla="*/ 304800 h 2579010"/>
              <a:gd name="connsiteX93" fmla="*/ 1283854 w 3127937"/>
              <a:gd name="connsiteY93" fmla="*/ 295564 h 2579010"/>
              <a:gd name="connsiteX94" fmla="*/ 1145309 w 3127937"/>
              <a:gd name="connsiteY94" fmla="*/ 277091 h 2579010"/>
              <a:gd name="connsiteX95" fmla="*/ 701963 w 3127937"/>
              <a:gd name="connsiteY95" fmla="*/ 286328 h 2579010"/>
              <a:gd name="connsiteX96" fmla="*/ 489527 w 3127937"/>
              <a:gd name="connsiteY96" fmla="*/ 277091 h 2579010"/>
              <a:gd name="connsiteX97" fmla="*/ 452581 w 3127937"/>
              <a:gd name="connsiteY97" fmla="*/ 267855 h 2579010"/>
              <a:gd name="connsiteX98" fmla="*/ 397163 w 3127937"/>
              <a:gd name="connsiteY98" fmla="*/ 258619 h 2579010"/>
              <a:gd name="connsiteX99" fmla="*/ 240145 w 3127937"/>
              <a:gd name="connsiteY99" fmla="*/ 249382 h 2579010"/>
              <a:gd name="connsiteX100" fmla="*/ 221672 w 3127937"/>
              <a:gd name="connsiteY100" fmla="*/ 286328 h 2579010"/>
              <a:gd name="connsiteX101" fmla="*/ 203200 w 3127937"/>
              <a:gd name="connsiteY101" fmla="*/ 369455 h 2579010"/>
              <a:gd name="connsiteX102" fmla="*/ 193963 w 3127937"/>
              <a:gd name="connsiteY102" fmla="*/ 397164 h 2579010"/>
              <a:gd name="connsiteX103" fmla="*/ 184727 w 3127937"/>
              <a:gd name="connsiteY103" fmla="*/ 434110 h 2579010"/>
              <a:gd name="connsiteX104" fmla="*/ 175490 w 3127937"/>
              <a:gd name="connsiteY104" fmla="*/ 480291 h 2579010"/>
              <a:gd name="connsiteX105" fmla="*/ 166254 w 3127937"/>
              <a:gd name="connsiteY105" fmla="*/ 563419 h 257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127937" h="2579010">
                <a:moveTo>
                  <a:pt x="0" y="480291"/>
                </a:moveTo>
                <a:cubicBezTo>
                  <a:pt x="2946" y="459672"/>
                  <a:pt x="13347" y="383283"/>
                  <a:pt x="18472" y="360219"/>
                </a:cubicBezTo>
                <a:cubicBezTo>
                  <a:pt x="35665" y="282851"/>
                  <a:pt x="20976" y="398115"/>
                  <a:pt x="36945" y="286328"/>
                </a:cubicBezTo>
                <a:cubicBezTo>
                  <a:pt x="40888" y="258728"/>
                  <a:pt x="42238" y="230800"/>
                  <a:pt x="46181" y="203200"/>
                </a:cubicBezTo>
                <a:cubicBezTo>
                  <a:pt x="57528" y="123772"/>
                  <a:pt x="50329" y="186610"/>
                  <a:pt x="64654" y="129310"/>
                </a:cubicBezTo>
                <a:cubicBezTo>
                  <a:pt x="83703" y="53111"/>
                  <a:pt x="64160" y="112565"/>
                  <a:pt x="83127" y="46182"/>
                </a:cubicBezTo>
                <a:cubicBezTo>
                  <a:pt x="85802" y="36821"/>
                  <a:pt x="86281" y="26076"/>
                  <a:pt x="92363" y="18473"/>
                </a:cubicBezTo>
                <a:cubicBezTo>
                  <a:pt x="99298" y="9805"/>
                  <a:pt x="110836" y="6158"/>
                  <a:pt x="120072" y="0"/>
                </a:cubicBezTo>
                <a:cubicBezTo>
                  <a:pt x="135466" y="3079"/>
                  <a:pt x="151024" y="5429"/>
                  <a:pt x="166254" y="9237"/>
                </a:cubicBezTo>
                <a:cubicBezTo>
                  <a:pt x="175699" y="11598"/>
                  <a:pt x="184602" y="15798"/>
                  <a:pt x="193963" y="18473"/>
                </a:cubicBezTo>
                <a:cubicBezTo>
                  <a:pt x="206169" y="21960"/>
                  <a:pt x="218703" y="24223"/>
                  <a:pt x="230909" y="27710"/>
                </a:cubicBezTo>
                <a:cubicBezTo>
                  <a:pt x="240270" y="30385"/>
                  <a:pt x="248887" y="36627"/>
                  <a:pt x="258618" y="36946"/>
                </a:cubicBezTo>
                <a:cubicBezTo>
                  <a:pt x="437118" y="42798"/>
                  <a:pt x="615757" y="43103"/>
                  <a:pt x="794327" y="46182"/>
                </a:cubicBezTo>
                <a:lnTo>
                  <a:pt x="886690" y="64655"/>
                </a:lnTo>
                <a:cubicBezTo>
                  <a:pt x="902084" y="67734"/>
                  <a:pt x="917238" y="72470"/>
                  <a:pt x="932872" y="73891"/>
                </a:cubicBezTo>
                <a:lnTo>
                  <a:pt x="1034472" y="83128"/>
                </a:lnTo>
                <a:cubicBezTo>
                  <a:pt x="1059158" y="85727"/>
                  <a:pt x="1083759" y="89084"/>
                  <a:pt x="1108363" y="92364"/>
                </a:cubicBezTo>
                <a:cubicBezTo>
                  <a:pt x="1129942" y="95241"/>
                  <a:pt x="1151371" y="99281"/>
                  <a:pt x="1173018" y="101600"/>
                </a:cubicBezTo>
                <a:cubicBezTo>
                  <a:pt x="1237595" y="108519"/>
                  <a:pt x="1302318" y="114011"/>
                  <a:pt x="1366981" y="120073"/>
                </a:cubicBezTo>
                <a:lnTo>
                  <a:pt x="1468581" y="129310"/>
                </a:lnTo>
                <a:cubicBezTo>
                  <a:pt x="1672784" y="180358"/>
                  <a:pt x="1453446" y="128469"/>
                  <a:pt x="2013527" y="147782"/>
                </a:cubicBezTo>
                <a:cubicBezTo>
                  <a:pt x="2023257" y="148118"/>
                  <a:pt x="2031749" y="154830"/>
                  <a:pt x="2041236" y="157019"/>
                </a:cubicBezTo>
                <a:cubicBezTo>
                  <a:pt x="2071830" y="164079"/>
                  <a:pt x="2102812" y="169333"/>
                  <a:pt x="2133600" y="175491"/>
                </a:cubicBezTo>
                <a:cubicBezTo>
                  <a:pt x="2148994" y="178570"/>
                  <a:pt x="2164888" y="179764"/>
                  <a:pt x="2179781" y="184728"/>
                </a:cubicBezTo>
                <a:cubicBezTo>
                  <a:pt x="2189017" y="187807"/>
                  <a:pt x="2197762" y="193583"/>
                  <a:pt x="2207490" y="193964"/>
                </a:cubicBezTo>
                <a:cubicBezTo>
                  <a:pt x="2355191" y="199756"/>
                  <a:pt x="2503054" y="200121"/>
                  <a:pt x="2650836" y="203200"/>
                </a:cubicBezTo>
                <a:cubicBezTo>
                  <a:pt x="2697018" y="206279"/>
                  <a:pt x="2744327" y="201836"/>
                  <a:pt x="2789381" y="212437"/>
                </a:cubicBezTo>
                <a:cubicBezTo>
                  <a:pt x="2800187" y="214980"/>
                  <a:pt x="2803345" y="230002"/>
                  <a:pt x="2807854" y="240146"/>
                </a:cubicBezTo>
                <a:cubicBezTo>
                  <a:pt x="2815762" y="257940"/>
                  <a:pt x="2819095" y="277485"/>
                  <a:pt x="2826327" y="295564"/>
                </a:cubicBezTo>
                <a:cubicBezTo>
                  <a:pt x="2831441" y="308348"/>
                  <a:pt x="2838642" y="320195"/>
                  <a:pt x="2844800" y="332510"/>
                </a:cubicBezTo>
                <a:cubicBezTo>
                  <a:pt x="2847879" y="344825"/>
                  <a:pt x="2850022" y="357412"/>
                  <a:pt x="2854036" y="369455"/>
                </a:cubicBezTo>
                <a:cubicBezTo>
                  <a:pt x="2859279" y="385184"/>
                  <a:pt x="2869035" y="399425"/>
                  <a:pt x="2872509" y="415637"/>
                </a:cubicBezTo>
                <a:cubicBezTo>
                  <a:pt x="2878351" y="442898"/>
                  <a:pt x="2875288" y="471643"/>
                  <a:pt x="2881745" y="498764"/>
                </a:cubicBezTo>
                <a:cubicBezTo>
                  <a:pt x="2890765" y="536649"/>
                  <a:pt x="2906375" y="572655"/>
                  <a:pt x="2918690" y="609600"/>
                </a:cubicBezTo>
                <a:lnTo>
                  <a:pt x="2927927" y="637310"/>
                </a:lnTo>
                <a:cubicBezTo>
                  <a:pt x="2931006" y="661940"/>
                  <a:pt x="2932723" y="686779"/>
                  <a:pt x="2937163" y="711200"/>
                </a:cubicBezTo>
                <a:cubicBezTo>
                  <a:pt x="2938905" y="720779"/>
                  <a:pt x="2944799" y="729306"/>
                  <a:pt x="2946400" y="738910"/>
                </a:cubicBezTo>
                <a:cubicBezTo>
                  <a:pt x="2950983" y="766410"/>
                  <a:pt x="2951951" y="794402"/>
                  <a:pt x="2955636" y="822037"/>
                </a:cubicBezTo>
                <a:cubicBezTo>
                  <a:pt x="2958111" y="840600"/>
                  <a:pt x="2961793" y="858982"/>
                  <a:pt x="2964872" y="877455"/>
                </a:cubicBezTo>
                <a:cubicBezTo>
                  <a:pt x="2967951" y="939031"/>
                  <a:pt x="2969380" y="1000711"/>
                  <a:pt x="2974109" y="1062182"/>
                </a:cubicBezTo>
                <a:cubicBezTo>
                  <a:pt x="2975545" y="1080854"/>
                  <a:pt x="2980870" y="1099037"/>
                  <a:pt x="2983345" y="1117600"/>
                </a:cubicBezTo>
                <a:cubicBezTo>
                  <a:pt x="2987030" y="1145235"/>
                  <a:pt x="2988342" y="1173172"/>
                  <a:pt x="2992581" y="1200728"/>
                </a:cubicBezTo>
                <a:cubicBezTo>
                  <a:pt x="2994511" y="1213274"/>
                  <a:pt x="2999328" y="1225225"/>
                  <a:pt x="3001818" y="1237673"/>
                </a:cubicBezTo>
                <a:cubicBezTo>
                  <a:pt x="3005491" y="1256037"/>
                  <a:pt x="3008206" y="1274581"/>
                  <a:pt x="3011054" y="1293091"/>
                </a:cubicBezTo>
                <a:cubicBezTo>
                  <a:pt x="3021438" y="1360587"/>
                  <a:pt x="3018002" y="1349776"/>
                  <a:pt x="3029527" y="1413164"/>
                </a:cubicBezTo>
                <a:cubicBezTo>
                  <a:pt x="3032335" y="1428610"/>
                  <a:pt x="3036376" y="1443830"/>
                  <a:pt x="3038763" y="1459346"/>
                </a:cubicBezTo>
                <a:cubicBezTo>
                  <a:pt x="3042537" y="1483879"/>
                  <a:pt x="3043686" y="1508793"/>
                  <a:pt x="3048000" y="1533237"/>
                </a:cubicBezTo>
                <a:cubicBezTo>
                  <a:pt x="3052933" y="1561190"/>
                  <a:pt x="3061241" y="1588465"/>
                  <a:pt x="3066472" y="1616364"/>
                </a:cubicBezTo>
                <a:cubicBezTo>
                  <a:pt x="3070484" y="1637762"/>
                  <a:pt x="3072399" y="1659502"/>
                  <a:pt x="3075709" y="1681019"/>
                </a:cubicBezTo>
                <a:cubicBezTo>
                  <a:pt x="3078557" y="1699529"/>
                  <a:pt x="3082415" y="1717881"/>
                  <a:pt x="3084945" y="1736437"/>
                </a:cubicBezTo>
                <a:cubicBezTo>
                  <a:pt x="3105639" y="1888192"/>
                  <a:pt x="3101841" y="1863717"/>
                  <a:pt x="3112654" y="2004291"/>
                </a:cubicBezTo>
                <a:cubicBezTo>
                  <a:pt x="3115733" y="2176703"/>
                  <a:pt x="3127937" y="2349194"/>
                  <a:pt x="3121890" y="2521528"/>
                </a:cubicBezTo>
                <a:cubicBezTo>
                  <a:pt x="3121549" y="2531258"/>
                  <a:pt x="3103863" y="2529745"/>
                  <a:pt x="3094181" y="2530764"/>
                </a:cubicBezTo>
                <a:cubicBezTo>
                  <a:pt x="3045096" y="2535931"/>
                  <a:pt x="2995660" y="2536921"/>
                  <a:pt x="2946400" y="2540000"/>
                </a:cubicBezTo>
                <a:cubicBezTo>
                  <a:pt x="2885482" y="2560307"/>
                  <a:pt x="2940626" y="2544185"/>
                  <a:pt x="2826327" y="2558473"/>
                </a:cubicBezTo>
                <a:cubicBezTo>
                  <a:pt x="2781042" y="2564134"/>
                  <a:pt x="2773721" y="2567007"/>
                  <a:pt x="2733963" y="2576946"/>
                </a:cubicBezTo>
                <a:cubicBezTo>
                  <a:pt x="2683371" y="2560083"/>
                  <a:pt x="2709864" y="2579010"/>
                  <a:pt x="2715490" y="2503055"/>
                </a:cubicBezTo>
                <a:cubicBezTo>
                  <a:pt x="2720044" y="2441571"/>
                  <a:pt x="2720485" y="2379834"/>
                  <a:pt x="2724727" y="2318328"/>
                </a:cubicBezTo>
                <a:cubicBezTo>
                  <a:pt x="2726645" y="2290514"/>
                  <a:pt x="2731320" y="2262954"/>
                  <a:pt x="2733963" y="2235200"/>
                </a:cubicBezTo>
                <a:cubicBezTo>
                  <a:pt x="2748351" y="2084125"/>
                  <a:pt x="2735289" y="2171832"/>
                  <a:pt x="2752436" y="2068946"/>
                </a:cubicBezTo>
                <a:cubicBezTo>
                  <a:pt x="2749357" y="1951952"/>
                  <a:pt x="2748514" y="1834878"/>
                  <a:pt x="2743200" y="1717964"/>
                </a:cubicBezTo>
                <a:cubicBezTo>
                  <a:pt x="2742350" y="1699256"/>
                  <a:pt x="2735585" y="1681203"/>
                  <a:pt x="2733963" y="1662546"/>
                </a:cubicBezTo>
                <a:cubicBezTo>
                  <a:pt x="2729421" y="1610313"/>
                  <a:pt x="2729474" y="1557742"/>
                  <a:pt x="2724727" y="1505528"/>
                </a:cubicBezTo>
                <a:cubicBezTo>
                  <a:pt x="2723306" y="1489894"/>
                  <a:pt x="2718298" y="1474792"/>
                  <a:pt x="2715490" y="1459346"/>
                </a:cubicBezTo>
                <a:cubicBezTo>
                  <a:pt x="2704757" y="1400315"/>
                  <a:pt x="2707167" y="1393044"/>
                  <a:pt x="2687781" y="1330037"/>
                </a:cubicBezTo>
                <a:cubicBezTo>
                  <a:pt x="2682905" y="1314190"/>
                  <a:pt x="2675466" y="1299249"/>
                  <a:pt x="2669309" y="1283855"/>
                </a:cubicBezTo>
                <a:cubicBezTo>
                  <a:pt x="2666230" y="1262303"/>
                  <a:pt x="2664342" y="1240548"/>
                  <a:pt x="2660072" y="1219200"/>
                </a:cubicBezTo>
                <a:cubicBezTo>
                  <a:pt x="2655093" y="1194305"/>
                  <a:pt x="2641600" y="1145310"/>
                  <a:pt x="2641600" y="1145310"/>
                </a:cubicBezTo>
                <a:cubicBezTo>
                  <a:pt x="2638521" y="1117601"/>
                  <a:pt x="2636946" y="1089683"/>
                  <a:pt x="2632363" y="1062182"/>
                </a:cubicBezTo>
                <a:cubicBezTo>
                  <a:pt x="2630762" y="1052579"/>
                  <a:pt x="2624819" y="1044061"/>
                  <a:pt x="2623127" y="1034473"/>
                </a:cubicBezTo>
                <a:cubicBezTo>
                  <a:pt x="2615560" y="991595"/>
                  <a:pt x="2610812" y="948267"/>
                  <a:pt x="2604654" y="905164"/>
                </a:cubicBezTo>
                <a:lnTo>
                  <a:pt x="2604654" y="905164"/>
                </a:lnTo>
                <a:cubicBezTo>
                  <a:pt x="2601575" y="871297"/>
                  <a:pt x="2600227" y="837229"/>
                  <a:pt x="2595418" y="803564"/>
                </a:cubicBezTo>
                <a:cubicBezTo>
                  <a:pt x="2594041" y="793926"/>
                  <a:pt x="2588542" y="785300"/>
                  <a:pt x="2586181" y="775855"/>
                </a:cubicBezTo>
                <a:cubicBezTo>
                  <a:pt x="2582373" y="760625"/>
                  <a:pt x="2581076" y="744819"/>
                  <a:pt x="2576945" y="729673"/>
                </a:cubicBezTo>
                <a:cubicBezTo>
                  <a:pt x="2571822" y="710887"/>
                  <a:pt x="2564630" y="692728"/>
                  <a:pt x="2558472" y="674255"/>
                </a:cubicBezTo>
                <a:cubicBezTo>
                  <a:pt x="2555393" y="665019"/>
                  <a:pt x="2556120" y="653430"/>
                  <a:pt x="2549236" y="646546"/>
                </a:cubicBezTo>
                <a:lnTo>
                  <a:pt x="2521527" y="618837"/>
                </a:lnTo>
                <a:cubicBezTo>
                  <a:pt x="2499544" y="552888"/>
                  <a:pt x="2513855" y="579621"/>
                  <a:pt x="2484581" y="535710"/>
                </a:cubicBezTo>
                <a:cubicBezTo>
                  <a:pt x="2481502" y="520316"/>
                  <a:pt x="2480857" y="504227"/>
                  <a:pt x="2475345" y="489528"/>
                </a:cubicBezTo>
                <a:cubicBezTo>
                  <a:pt x="2471447" y="479134"/>
                  <a:pt x="2465400" y="468926"/>
                  <a:pt x="2456872" y="461819"/>
                </a:cubicBezTo>
                <a:cubicBezTo>
                  <a:pt x="2436171" y="444568"/>
                  <a:pt x="2407840" y="440324"/>
                  <a:pt x="2382981" y="434110"/>
                </a:cubicBezTo>
                <a:cubicBezTo>
                  <a:pt x="2373745" y="427952"/>
                  <a:pt x="2365982" y="418558"/>
                  <a:pt x="2355272" y="415637"/>
                </a:cubicBezTo>
                <a:cubicBezTo>
                  <a:pt x="2331325" y="409106"/>
                  <a:pt x="2305954" y="409910"/>
                  <a:pt x="2281381" y="406400"/>
                </a:cubicBezTo>
                <a:cubicBezTo>
                  <a:pt x="2262842" y="403751"/>
                  <a:pt x="2244327" y="400837"/>
                  <a:pt x="2225963" y="397164"/>
                </a:cubicBezTo>
                <a:cubicBezTo>
                  <a:pt x="2213516" y="394675"/>
                  <a:pt x="2201495" y="390267"/>
                  <a:pt x="2189018" y="387928"/>
                </a:cubicBezTo>
                <a:cubicBezTo>
                  <a:pt x="2152204" y="381025"/>
                  <a:pt x="2114518" y="378539"/>
                  <a:pt x="2078181" y="369455"/>
                </a:cubicBezTo>
                <a:cubicBezTo>
                  <a:pt x="2065866" y="366376"/>
                  <a:pt x="2053279" y="364233"/>
                  <a:pt x="2041236" y="360219"/>
                </a:cubicBezTo>
                <a:cubicBezTo>
                  <a:pt x="2025507" y="354976"/>
                  <a:pt x="2011408" y="344472"/>
                  <a:pt x="1995054" y="341746"/>
                </a:cubicBezTo>
                <a:cubicBezTo>
                  <a:pt x="1955458" y="335147"/>
                  <a:pt x="1915099" y="333918"/>
                  <a:pt x="1874981" y="332510"/>
                </a:cubicBezTo>
                <a:cubicBezTo>
                  <a:pt x="1739563" y="327758"/>
                  <a:pt x="1604048" y="326352"/>
                  <a:pt x="1468581" y="323273"/>
                </a:cubicBezTo>
                <a:cubicBezTo>
                  <a:pt x="1443951" y="320194"/>
                  <a:pt x="1419112" y="318477"/>
                  <a:pt x="1394690" y="314037"/>
                </a:cubicBezTo>
                <a:cubicBezTo>
                  <a:pt x="1385111" y="312295"/>
                  <a:pt x="1376585" y="306401"/>
                  <a:pt x="1366981" y="304800"/>
                </a:cubicBezTo>
                <a:cubicBezTo>
                  <a:pt x="1339481" y="300217"/>
                  <a:pt x="1311563" y="298643"/>
                  <a:pt x="1283854" y="295564"/>
                </a:cubicBezTo>
                <a:cubicBezTo>
                  <a:pt x="1229427" y="281958"/>
                  <a:pt x="1218004" y="277091"/>
                  <a:pt x="1145309" y="277091"/>
                </a:cubicBezTo>
                <a:cubicBezTo>
                  <a:pt x="997495" y="277091"/>
                  <a:pt x="849745" y="283249"/>
                  <a:pt x="701963" y="286328"/>
                </a:cubicBezTo>
                <a:cubicBezTo>
                  <a:pt x="631151" y="283249"/>
                  <a:pt x="560212" y="282327"/>
                  <a:pt x="489527" y="277091"/>
                </a:cubicBezTo>
                <a:cubicBezTo>
                  <a:pt x="476867" y="276153"/>
                  <a:pt x="465029" y="270344"/>
                  <a:pt x="452581" y="267855"/>
                </a:cubicBezTo>
                <a:cubicBezTo>
                  <a:pt x="434217" y="264182"/>
                  <a:pt x="415636" y="261698"/>
                  <a:pt x="397163" y="258619"/>
                </a:cubicBezTo>
                <a:cubicBezTo>
                  <a:pt x="309484" y="229392"/>
                  <a:pt x="361137" y="238383"/>
                  <a:pt x="240145" y="249382"/>
                </a:cubicBezTo>
                <a:cubicBezTo>
                  <a:pt x="233987" y="261697"/>
                  <a:pt x="226507" y="273436"/>
                  <a:pt x="221672" y="286328"/>
                </a:cubicBezTo>
                <a:cubicBezTo>
                  <a:pt x="214560" y="305292"/>
                  <a:pt x="207589" y="351898"/>
                  <a:pt x="203200" y="369455"/>
                </a:cubicBezTo>
                <a:cubicBezTo>
                  <a:pt x="200839" y="378900"/>
                  <a:pt x="196638" y="387803"/>
                  <a:pt x="193963" y="397164"/>
                </a:cubicBezTo>
                <a:cubicBezTo>
                  <a:pt x="190476" y="409370"/>
                  <a:pt x="187481" y="421718"/>
                  <a:pt x="184727" y="434110"/>
                </a:cubicBezTo>
                <a:cubicBezTo>
                  <a:pt x="181321" y="449435"/>
                  <a:pt x="177710" y="464750"/>
                  <a:pt x="175490" y="480291"/>
                </a:cubicBezTo>
                <a:cubicBezTo>
                  <a:pt x="171547" y="507891"/>
                  <a:pt x="166254" y="563419"/>
                  <a:pt x="166254" y="5634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5449455" y="5357091"/>
            <a:ext cx="1382704" cy="1034473"/>
          </a:xfrm>
          <a:custGeom>
            <a:avLst/>
            <a:gdLst>
              <a:gd name="connsiteX0" fmla="*/ 55418 w 1382704"/>
              <a:gd name="connsiteY0" fmla="*/ 212436 h 1034473"/>
              <a:gd name="connsiteX1" fmla="*/ 46181 w 1382704"/>
              <a:gd name="connsiteY1" fmla="*/ 240145 h 1034473"/>
              <a:gd name="connsiteX2" fmla="*/ 36945 w 1382704"/>
              <a:gd name="connsiteY2" fmla="*/ 286327 h 1034473"/>
              <a:gd name="connsiteX3" fmla="*/ 27709 w 1382704"/>
              <a:gd name="connsiteY3" fmla="*/ 323273 h 1034473"/>
              <a:gd name="connsiteX4" fmla="*/ 18472 w 1382704"/>
              <a:gd name="connsiteY4" fmla="*/ 415636 h 1034473"/>
              <a:gd name="connsiteX5" fmla="*/ 9236 w 1382704"/>
              <a:gd name="connsiteY5" fmla="*/ 535709 h 1034473"/>
              <a:gd name="connsiteX6" fmla="*/ 0 w 1382704"/>
              <a:gd name="connsiteY6" fmla="*/ 591127 h 1034473"/>
              <a:gd name="connsiteX7" fmla="*/ 9236 w 1382704"/>
              <a:gd name="connsiteY7" fmla="*/ 794327 h 1034473"/>
              <a:gd name="connsiteX8" fmla="*/ 27709 w 1382704"/>
              <a:gd name="connsiteY8" fmla="*/ 822036 h 1034473"/>
              <a:gd name="connsiteX9" fmla="*/ 83127 w 1382704"/>
              <a:gd name="connsiteY9" fmla="*/ 849745 h 1034473"/>
              <a:gd name="connsiteX10" fmla="*/ 120072 w 1382704"/>
              <a:gd name="connsiteY10" fmla="*/ 868218 h 1034473"/>
              <a:gd name="connsiteX11" fmla="*/ 147781 w 1382704"/>
              <a:gd name="connsiteY11" fmla="*/ 886691 h 1034473"/>
              <a:gd name="connsiteX12" fmla="*/ 212436 w 1382704"/>
              <a:gd name="connsiteY12" fmla="*/ 905164 h 1034473"/>
              <a:gd name="connsiteX13" fmla="*/ 249381 w 1382704"/>
              <a:gd name="connsiteY13" fmla="*/ 923636 h 1034473"/>
              <a:gd name="connsiteX14" fmla="*/ 341745 w 1382704"/>
              <a:gd name="connsiteY14" fmla="*/ 942109 h 1034473"/>
              <a:gd name="connsiteX15" fmla="*/ 387927 w 1382704"/>
              <a:gd name="connsiteY15" fmla="*/ 960582 h 1034473"/>
              <a:gd name="connsiteX16" fmla="*/ 471054 w 1382704"/>
              <a:gd name="connsiteY16" fmla="*/ 979054 h 1034473"/>
              <a:gd name="connsiteX17" fmla="*/ 498763 w 1382704"/>
              <a:gd name="connsiteY17" fmla="*/ 988291 h 1034473"/>
              <a:gd name="connsiteX18" fmla="*/ 535709 w 1382704"/>
              <a:gd name="connsiteY18" fmla="*/ 1006764 h 1034473"/>
              <a:gd name="connsiteX19" fmla="*/ 637309 w 1382704"/>
              <a:gd name="connsiteY19" fmla="*/ 1016000 h 1034473"/>
              <a:gd name="connsiteX20" fmla="*/ 757381 w 1382704"/>
              <a:gd name="connsiteY20" fmla="*/ 1034473 h 1034473"/>
              <a:gd name="connsiteX21" fmla="*/ 1145309 w 1382704"/>
              <a:gd name="connsiteY21" fmla="*/ 1025236 h 1034473"/>
              <a:gd name="connsiteX22" fmla="*/ 1173018 w 1382704"/>
              <a:gd name="connsiteY22" fmla="*/ 1006764 h 1034473"/>
              <a:gd name="connsiteX23" fmla="*/ 1182254 w 1382704"/>
              <a:gd name="connsiteY23" fmla="*/ 979054 h 1034473"/>
              <a:gd name="connsiteX24" fmla="*/ 1200727 w 1382704"/>
              <a:gd name="connsiteY24" fmla="*/ 886691 h 1034473"/>
              <a:gd name="connsiteX25" fmla="*/ 1209963 w 1382704"/>
              <a:gd name="connsiteY25" fmla="*/ 840509 h 1034473"/>
              <a:gd name="connsiteX26" fmla="*/ 1228436 w 1382704"/>
              <a:gd name="connsiteY26" fmla="*/ 775854 h 1034473"/>
              <a:gd name="connsiteX27" fmla="*/ 1237672 w 1382704"/>
              <a:gd name="connsiteY27" fmla="*/ 748145 h 1034473"/>
              <a:gd name="connsiteX28" fmla="*/ 1246909 w 1382704"/>
              <a:gd name="connsiteY28" fmla="*/ 701964 h 1034473"/>
              <a:gd name="connsiteX29" fmla="*/ 1265381 w 1382704"/>
              <a:gd name="connsiteY29" fmla="*/ 646545 h 1034473"/>
              <a:gd name="connsiteX30" fmla="*/ 1274618 w 1382704"/>
              <a:gd name="connsiteY30" fmla="*/ 609600 h 1034473"/>
              <a:gd name="connsiteX31" fmla="*/ 1283854 w 1382704"/>
              <a:gd name="connsiteY31" fmla="*/ 535709 h 1034473"/>
              <a:gd name="connsiteX32" fmla="*/ 1293090 w 1382704"/>
              <a:gd name="connsiteY32" fmla="*/ 508000 h 1034473"/>
              <a:gd name="connsiteX33" fmla="*/ 1311563 w 1382704"/>
              <a:gd name="connsiteY33" fmla="*/ 258618 h 1034473"/>
              <a:gd name="connsiteX34" fmla="*/ 1283854 w 1382704"/>
              <a:gd name="connsiteY34" fmla="*/ 249382 h 1034473"/>
              <a:gd name="connsiteX35" fmla="*/ 1191490 w 1382704"/>
              <a:gd name="connsiteY35" fmla="*/ 267854 h 1034473"/>
              <a:gd name="connsiteX36" fmla="*/ 1062181 w 1382704"/>
              <a:gd name="connsiteY36" fmla="*/ 277091 h 1034473"/>
              <a:gd name="connsiteX37" fmla="*/ 997527 w 1382704"/>
              <a:gd name="connsiteY37" fmla="*/ 295564 h 1034473"/>
              <a:gd name="connsiteX38" fmla="*/ 942109 w 1382704"/>
              <a:gd name="connsiteY38" fmla="*/ 304800 h 1034473"/>
              <a:gd name="connsiteX39" fmla="*/ 738909 w 1382704"/>
              <a:gd name="connsiteY39" fmla="*/ 314036 h 1034473"/>
              <a:gd name="connsiteX40" fmla="*/ 323272 w 1382704"/>
              <a:gd name="connsiteY40" fmla="*/ 314036 h 1034473"/>
              <a:gd name="connsiteX41" fmla="*/ 258618 w 1382704"/>
              <a:gd name="connsiteY41" fmla="*/ 295564 h 1034473"/>
              <a:gd name="connsiteX42" fmla="*/ 129309 w 1382704"/>
              <a:gd name="connsiteY42" fmla="*/ 277091 h 1034473"/>
              <a:gd name="connsiteX43" fmla="*/ 36945 w 1382704"/>
              <a:gd name="connsiteY43" fmla="*/ 230909 h 1034473"/>
              <a:gd name="connsiteX44" fmla="*/ 27709 w 1382704"/>
              <a:gd name="connsiteY44" fmla="*/ 147782 h 1034473"/>
              <a:gd name="connsiteX45" fmla="*/ 36945 w 1382704"/>
              <a:gd name="connsiteY45" fmla="*/ 110836 h 1034473"/>
              <a:gd name="connsiteX46" fmla="*/ 46181 w 1382704"/>
              <a:gd name="connsiteY46" fmla="*/ 64654 h 1034473"/>
              <a:gd name="connsiteX47" fmla="*/ 221672 w 1382704"/>
              <a:gd name="connsiteY47" fmla="*/ 36945 h 1034473"/>
              <a:gd name="connsiteX48" fmla="*/ 581890 w 1382704"/>
              <a:gd name="connsiteY48" fmla="*/ 27709 h 1034473"/>
              <a:gd name="connsiteX49" fmla="*/ 748145 w 1382704"/>
              <a:gd name="connsiteY49" fmla="*/ 18473 h 1034473"/>
              <a:gd name="connsiteX50" fmla="*/ 1366981 w 1382704"/>
              <a:gd name="connsiteY50" fmla="*/ 0 h 1034473"/>
              <a:gd name="connsiteX51" fmla="*/ 1366981 w 1382704"/>
              <a:gd name="connsiteY51" fmla="*/ 83127 h 1034473"/>
              <a:gd name="connsiteX52" fmla="*/ 1348509 w 1382704"/>
              <a:gd name="connsiteY52" fmla="*/ 193964 h 1034473"/>
              <a:gd name="connsiteX53" fmla="*/ 1339272 w 1382704"/>
              <a:gd name="connsiteY53" fmla="*/ 221673 h 1034473"/>
              <a:gd name="connsiteX54" fmla="*/ 1311563 w 1382704"/>
              <a:gd name="connsiteY54" fmla="*/ 240145 h 1034473"/>
              <a:gd name="connsiteX55" fmla="*/ 1302327 w 1382704"/>
              <a:gd name="connsiteY55" fmla="*/ 277091 h 103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82704" h="1034473">
                <a:moveTo>
                  <a:pt x="55418" y="212436"/>
                </a:moveTo>
                <a:cubicBezTo>
                  <a:pt x="52339" y="221672"/>
                  <a:pt x="48542" y="230700"/>
                  <a:pt x="46181" y="240145"/>
                </a:cubicBezTo>
                <a:cubicBezTo>
                  <a:pt x="42373" y="255375"/>
                  <a:pt x="40350" y="271002"/>
                  <a:pt x="36945" y="286327"/>
                </a:cubicBezTo>
                <a:cubicBezTo>
                  <a:pt x="34191" y="298719"/>
                  <a:pt x="30788" y="310958"/>
                  <a:pt x="27709" y="323273"/>
                </a:cubicBezTo>
                <a:cubicBezTo>
                  <a:pt x="24630" y="354061"/>
                  <a:pt x="21152" y="384811"/>
                  <a:pt x="18472" y="415636"/>
                </a:cubicBezTo>
                <a:cubicBezTo>
                  <a:pt x="14994" y="455628"/>
                  <a:pt x="13438" y="495787"/>
                  <a:pt x="9236" y="535709"/>
                </a:cubicBezTo>
                <a:cubicBezTo>
                  <a:pt x="7276" y="554334"/>
                  <a:pt x="3079" y="572654"/>
                  <a:pt x="0" y="591127"/>
                </a:cubicBezTo>
                <a:cubicBezTo>
                  <a:pt x="3079" y="658860"/>
                  <a:pt x="1158" y="727007"/>
                  <a:pt x="9236" y="794327"/>
                </a:cubicBezTo>
                <a:cubicBezTo>
                  <a:pt x="10559" y="805349"/>
                  <a:pt x="19860" y="814187"/>
                  <a:pt x="27709" y="822036"/>
                </a:cubicBezTo>
                <a:cubicBezTo>
                  <a:pt x="49898" y="844225"/>
                  <a:pt x="56833" y="838476"/>
                  <a:pt x="83127" y="849745"/>
                </a:cubicBezTo>
                <a:cubicBezTo>
                  <a:pt x="95782" y="855169"/>
                  <a:pt x="108118" y="861387"/>
                  <a:pt x="120072" y="868218"/>
                </a:cubicBezTo>
                <a:cubicBezTo>
                  <a:pt x="129710" y="873726"/>
                  <a:pt x="137474" y="882568"/>
                  <a:pt x="147781" y="886691"/>
                </a:cubicBezTo>
                <a:cubicBezTo>
                  <a:pt x="168592" y="895015"/>
                  <a:pt x="191371" y="897504"/>
                  <a:pt x="212436" y="905164"/>
                </a:cubicBezTo>
                <a:cubicBezTo>
                  <a:pt x="225376" y="909869"/>
                  <a:pt x="236726" y="918212"/>
                  <a:pt x="249381" y="923636"/>
                </a:cubicBezTo>
                <a:cubicBezTo>
                  <a:pt x="281627" y="937456"/>
                  <a:pt x="303490" y="936644"/>
                  <a:pt x="341745" y="942109"/>
                </a:cubicBezTo>
                <a:cubicBezTo>
                  <a:pt x="357139" y="948267"/>
                  <a:pt x="372198" y="955339"/>
                  <a:pt x="387927" y="960582"/>
                </a:cubicBezTo>
                <a:cubicBezTo>
                  <a:pt x="416373" y="970064"/>
                  <a:pt x="441770" y="971733"/>
                  <a:pt x="471054" y="979054"/>
                </a:cubicBezTo>
                <a:cubicBezTo>
                  <a:pt x="480499" y="981415"/>
                  <a:pt x="489814" y="984456"/>
                  <a:pt x="498763" y="988291"/>
                </a:cubicBezTo>
                <a:cubicBezTo>
                  <a:pt x="511419" y="993715"/>
                  <a:pt x="522207" y="1004064"/>
                  <a:pt x="535709" y="1006764"/>
                </a:cubicBezTo>
                <a:cubicBezTo>
                  <a:pt x="569055" y="1013433"/>
                  <a:pt x="603511" y="1012245"/>
                  <a:pt x="637309" y="1016000"/>
                </a:cubicBezTo>
                <a:cubicBezTo>
                  <a:pt x="672978" y="1019963"/>
                  <a:pt x="721372" y="1028471"/>
                  <a:pt x="757381" y="1034473"/>
                </a:cubicBezTo>
                <a:cubicBezTo>
                  <a:pt x="886690" y="1031394"/>
                  <a:pt x="1016249" y="1033840"/>
                  <a:pt x="1145309" y="1025236"/>
                </a:cubicBezTo>
                <a:cubicBezTo>
                  <a:pt x="1156385" y="1024498"/>
                  <a:pt x="1166084" y="1015432"/>
                  <a:pt x="1173018" y="1006764"/>
                </a:cubicBezTo>
                <a:cubicBezTo>
                  <a:pt x="1179100" y="999161"/>
                  <a:pt x="1180065" y="988541"/>
                  <a:pt x="1182254" y="979054"/>
                </a:cubicBezTo>
                <a:cubicBezTo>
                  <a:pt x="1189314" y="948461"/>
                  <a:pt x="1194569" y="917479"/>
                  <a:pt x="1200727" y="886691"/>
                </a:cubicBezTo>
                <a:cubicBezTo>
                  <a:pt x="1203806" y="871297"/>
                  <a:pt x="1204998" y="855402"/>
                  <a:pt x="1209963" y="840509"/>
                </a:cubicBezTo>
                <a:cubicBezTo>
                  <a:pt x="1232103" y="774093"/>
                  <a:pt x="1205249" y="857012"/>
                  <a:pt x="1228436" y="775854"/>
                </a:cubicBezTo>
                <a:cubicBezTo>
                  <a:pt x="1231111" y="766493"/>
                  <a:pt x="1235311" y="757590"/>
                  <a:pt x="1237672" y="748145"/>
                </a:cubicBezTo>
                <a:cubicBezTo>
                  <a:pt x="1241480" y="732915"/>
                  <a:pt x="1242778" y="717109"/>
                  <a:pt x="1246909" y="701964"/>
                </a:cubicBezTo>
                <a:cubicBezTo>
                  <a:pt x="1252032" y="683178"/>
                  <a:pt x="1260658" y="665436"/>
                  <a:pt x="1265381" y="646545"/>
                </a:cubicBezTo>
                <a:lnTo>
                  <a:pt x="1274618" y="609600"/>
                </a:lnTo>
                <a:cubicBezTo>
                  <a:pt x="1277697" y="584970"/>
                  <a:pt x="1279414" y="560131"/>
                  <a:pt x="1283854" y="535709"/>
                </a:cubicBezTo>
                <a:cubicBezTo>
                  <a:pt x="1285596" y="526130"/>
                  <a:pt x="1292281" y="517702"/>
                  <a:pt x="1293090" y="508000"/>
                </a:cubicBezTo>
                <a:cubicBezTo>
                  <a:pt x="1318408" y="204183"/>
                  <a:pt x="1287291" y="404254"/>
                  <a:pt x="1311563" y="258618"/>
                </a:cubicBezTo>
                <a:cubicBezTo>
                  <a:pt x="1302327" y="255539"/>
                  <a:pt x="1293561" y="248635"/>
                  <a:pt x="1283854" y="249382"/>
                </a:cubicBezTo>
                <a:cubicBezTo>
                  <a:pt x="1252549" y="251790"/>
                  <a:pt x="1222808" y="265617"/>
                  <a:pt x="1191490" y="267854"/>
                </a:cubicBezTo>
                <a:lnTo>
                  <a:pt x="1062181" y="277091"/>
                </a:lnTo>
                <a:cubicBezTo>
                  <a:pt x="1035778" y="285892"/>
                  <a:pt x="1026513" y="289767"/>
                  <a:pt x="997527" y="295564"/>
                </a:cubicBezTo>
                <a:cubicBezTo>
                  <a:pt x="979163" y="299237"/>
                  <a:pt x="960789" y="303466"/>
                  <a:pt x="942109" y="304800"/>
                </a:cubicBezTo>
                <a:cubicBezTo>
                  <a:pt x="874478" y="309631"/>
                  <a:pt x="806642" y="310957"/>
                  <a:pt x="738909" y="314036"/>
                </a:cubicBezTo>
                <a:cubicBezTo>
                  <a:pt x="554539" y="332474"/>
                  <a:pt x="624306" y="329474"/>
                  <a:pt x="323272" y="314036"/>
                </a:cubicBezTo>
                <a:cubicBezTo>
                  <a:pt x="297124" y="312695"/>
                  <a:pt x="282845" y="300948"/>
                  <a:pt x="258618" y="295564"/>
                </a:cubicBezTo>
                <a:cubicBezTo>
                  <a:pt x="224363" y="287952"/>
                  <a:pt x="161280" y="281087"/>
                  <a:pt x="129309" y="277091"/>
                </a:cubicBezTo>
                <a:cubicBezTo>
                  <a:pt x="44649" y="255926"/>
                  <a:pt x="69501" y="279742"/>
                  <a:pt x="36945" y="230909"/>
                </a:cubicBezTo>
                <a:cubicBezTo>
                  <a:pt x="13024" y="159147"/>
                  <a:pt x="13499" y="197518"/>
                  <a:pt x="27709" y="147782"/>
                </a:cubicBezTo>
                <a:cubicBezTo>
                  <a:pt x="31196" y="135576"/>
                  <a:pt x="34191" y="123228"/>
                  <a:pt x="36945" y="110836"/>
                </a:cubicBezTo>
                <a:cubicBezTo>
                  <a:pt x="40350" y="95511"/>
                  <a:pt x="32936" y="73082"/>
                  <a:pt x="46181" y="64654"/>
                </a:cubicBezTo>
                <a:cubicBezTo>
                  <a:pt x="63012" y="53944"/>
                  <a:pt x="198684" y="37903"/>
                  <a:pt x="221672" y="36945"/>
                </a:cubicBezTo>
                <a:cubicBezTo>
                  <a:pt x="341680" y="31945"/>
                  <a:pt x="461817" y="30788"/>
                  <a:pt x="581890" y="27709"/>
                </a:cubicBezTo>
                <a:cubicBezTo>
                  <a:pt x="637308" y="24630"/>
                  <a:pt x="692658" y="19826"/>
                  <a:pt x="748145" y="18473"/>
                </a:cubicBezTo>
                <a:cubicBezTo>
                  <a:pt x="1366053" y="3402"/>
                  <a:pt x="1151476" y="71833"/>
                  <a:pt x="1366981" y="0"/>
                </a:cubicBezTo>
                <a:cubicBezTo>
                  <a:pt x="1382704" y="47166"/>
                  <a:pt x="1376735" y="14853"/>
                  <a:pt x="1366981" y="83127"/>
                </a:cubicBezTo>
                <a:cubicBezTo>
                  <a:pt x="1357344" y="150584"/>
                  <a:pt x="1363165" y="142669"/>
                  <a:pt x="1348509" y="193964"/>
                </a:cubicBezTo>
                <a:cubicBezTo>
                  <a:pt x="1345834" y="203325"/>
                  <a:pt x="1345354" y="214071"/>
                  <a:pt x="1339272" y="221673"/>
                </a:cubicBezTo>
                <a:cubicBezTo>
                  <a:pt x="1332337" y="230341"/>
                  <a:pt x="1320799" y="233988"/>
                  <a:pt x="1311563" y="240145"/>
                </a:cubicBezTo>
                <a:cubicBezTo>
                  <a:pt x="1301353" y="270775"/>
                  <a:pt x="1302327" y="258118"/>
                  <a:pt x="1302327" y="2770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260436" y="2964873"/>
            <a:ext cx="2327564" cy="363924"/>
          </a:xfrm>
          <a:custGeom>
            <a:avLst/>
            <a:gdLst>
              <a:gd name="connsiteX0" fmla="*/ 0 w 2327564"/>
              <a:gd name="connsiteY0" fmla="*/ 110836 h 363924"/>
              <a:gd name="connsiteX1" fmla="*/ 27709 w 2327564"/>
              <a:gd name="connsiteY1" fmla="*/ 129309 h 363924"/>
              <a:gd name="connsiteX2" fmla="*/ 83128 w 2327564"/>
              <a:gd name="connsiteY2" fmla="*/ 101600 h 363924"/>
              <a:gd name="connsiteX3" fmla="*/ 92364 w 2327564"/>
              <a:gd name="connsiteY3" fmla="*/ 9236 h 363924"/>
              <a:gd name="connsiteX4" fmla="*/ 64655 w 2327564"/>
              <a:gd name="connsiteY4" fmla="*/ 0 h 363924"/>
              <a:gd name="connsiteX5" fmla="*/ 55419 w 2327564"/>
              <a:gd name="connsiteY5" fmla="*/ 27709 h 363924"/>
              <a:gd name="connsiteX6" fmla="*/ 166255 w 2327564"/>
              <a:gd name="connsiteY6" fmla="*/ 120072 h 363924"/>
              <a:gd name="connsiteX7" fmla="*/ 193964 w 2327564"/>
              <a:gd name="connsiteY7" fmla="*/ 110836 h 363924"/>
              <a:gd name="connsiteX8" fmla="*/ 212437 w 2327564"/>
              <a:gd name="connsiteY8" fmla="*/ 83127 h 363924"/>
              <a:gd name="connsiteX9" fmla="*/ 240146 w 2327564"/>
              <a:gd name="connsiteY9" fmla="*/ 64654 h 363924"/>
              <a:gd name="connsiteX10" fmla="*/ 249382 w 2327564"/>
              <a:gd name="connsiteY10" fmla="*/ 36945 h 363924"/>
              <a:gd name="connsiteX11" fmla="*/ 249382 w 2327564"/>
              <a:gd name="connsiteY11" fmla="*/ 166254 h 363924"/>
              <a:gd name="connsiteX12" fmla="*/ 277091 w 2327564"/>
              <a:gd name="connsiteY12" fmla="*/ 184727 h 363924"/>
              <a:gd name="connsiteX13" fmla="*/ 406400 w 2327564"/>
              <a:gd name="connsiteY13" fmla="*/ 147782 h 363924"/>
              <a:gd name="connsiteX14" fmla="*/ 415637 w 2327564"/>
              <a:gd name="connsiteY14" fmla="*/ 120072 h 363924"/>
              <a:gd name="connsiteX15" fmla="*/ 471055 w 2327564"/>
              <a:gd name="connsiteY15" fmla="*/ 175491 h 363924"/>
              <a:gd name="connsiteX16" fmla="*/ 544946 w 2327564"/>
              <a:gd name="connsiteY16" fmla="*/ 193963 h 363924"/>
              <a:gd name="connsiteX17" fmla="*/ 655782 w 2327564"/>
              <a:gd name="connsiteY17" fmla="*/ 184727 h 363924"/>
              <a:gd name="connsiteX18" fmla="*/ 683491 w 2327564"/>
              <a:gd name="connsiteY18" fmla="*/ 166254 h 363924"/>
              <a:gd name="connsiteX19" fmla="*/ 701964 w 2327564"/>
              <a:gd name="connsiteY19" fmla="*/ 110836 h 363924"/>
              <a:gd name="connsiteX20" fmla="*/ 692728 w 2327564"/>
              <a:gd name="connsiteY20" fmla="*/ 73891 h 363924"/>
              <a:gd name="connsiteX21" fmla="*/ 665019 w 2327564"/>
              <a:gd name="connsiteY21" fmla="*/ 101600 h 363924"/>
              <a:gd name="connsiteX22" fmla="*/ 692728 w 2327564"/>
              <a:gd name="connsiteY22" fmla="*/ 193963 h 363924"/>
              <a:gd name="connsiteX23" fmla="*/ 720437 w 2327564"/>
              <a:gd name="connsiteY23" fmla="*/ 212436 h 363924"/>
              <a:gd name="connsiteX24" fmla="*/ 932873 w 2327564"/>
              <a:gd name="connsiteY24" fmla="*/ 175491 h 363924"/>
              <a:gd name="connsiteX25" fmla="*/ 960582 w 2327564"/>
              <a:gd name="connsiteY25" fmla="*/ 157018 h 363924"/>
              <a:gd name="connsiteX26" fmla="*/ 988291 w 2327564"/>
              <a:gd name="connsiteY26" fmla="*/ 184727 h 363924"/>
              <a:gd name="connsiteX27" fmla="*/ 1043709 w 2327564"/>
              <a:gd name="connsiteY27" fmla="*/ 221672 h 363924"/>
              <a:gd name="connsiteX28" fmla="*/ 1237673 w 2327564"/>
              <a:gd name="connsiteY28" fmla="*/ 193963 h 363924"/>
              <a:gd name="connsiteX29" fmla="*/ 1274619 w 2327564"/>
              <a:gd name="connsiteY29" fmla="*/ 138545 h 363924"/>
              <a:gd name="connsiteX30" fmla="*/ 1256146 w 2327564"/>
              <a:gd name="connsiteY30" fmla="*/ 166254 h 363924"/>
              <a:gd name="connsiteX31" fmla="*/ 1274619 w 2327564"/>
              <a:gd name="connsiteY31" fmla="*/ 230909 h 363924"/>
              <a:gd name="connsiteX32" fmla="*/ 1302328 w 2327564"/>
              <a:gd name="connsiteY32" fmla="*/ 249382 h 363924"/>
              <a:gd name="connsiteX33" fmla="*/ 1348509 w 2327564"/>
              <a:gd name="connsiteY33" fmla="*/ 267854 h 363924"/>
              <a:gd name="connsiteX34" fmla="*/ 1468582 w 2327564"/>
              <a:gd name="connsiteY34" fmla="*/ 286327 h 363924"/>
              <a:gd name="connsiteX35" fmla="*/ 1634837 w 2327564"/>
              <a:gd name="connsiteY35" fmla="*/ 258618 h 363924"/>
              <a:gd name="connsiteX36" fmla="*/ 1653309 w 2327564"/>
              <a:gd name="connsiteY36" fmla="*/ 230909 h 363924"/>
              <a:gd name="connsiteX37" fmla="*/ 1662546 w 2327564"/>
              <a:gd name="connsiteY37" fmla="*/ 203200 h 363924"/>
              <a:gd name="connsiteX38" fmla="*/ 1653309 w 2327564"/>
              <a:gd name="connsiteY38" fmla="*/ 175491 h 363924"/>
              <a:gd name="connsiteX39" fmla="*/ 1644073 w 2327564"/>
              <a:gd name="connsiteY39" fmla="*/ 203200 h 363924"/>
              <a:gd name="connsiteX40" fmla="*/ 1653309 w 2327564"/>
              <a:gd name="connsiteY40" fmla="*/ 286327 h 363924"/>
              <a:gd name="connsiteX41" fmla="*/ 1754909 w 2327564"/>
              <a:gd name="connsiteY41" fmla="*/ 332509 h 363924"/>
              <a:gd name="connsiteX42" fmla="*/ 1847273 w 2327564"/>
              <a:gd name="connsiteY42" fmla="*/ 304800 h 363924"/>
              <a:gd name="connsiteX43" fmla="*/ 1902691 w 2327564"/>
              <a:gd name="connsiteY43" fmla="*/ 249382 h 363924"/>
              <a:gd name="connsiteX44" fmla="*/ 1911928 w 2327564"/>
              <a:gd name="connsiteY44" fmla="*/ 221672 h 363924"/>
              <a:gd name="connsiteX45" fmla="*/ 1902691 w 2327564"/>
              <a:gd name="connsiteY45" fmla="*/ 193963 h 363924"/>
              <a:gd name="connsiteX46" fmla="*/ 1939637 w 2327564"/>
              <a:gd name="connsiteY46" fmla="*/ 314036 h 363924"/>
              <a:gd name="connsiteX47" fmla="*/ 2124364 w 2327564"/>
              <a:gd name="connsiteY47" fmla="*/ 323272 h 363924"/>
              <a:gd name="connsiteX48" fmla="*/ 2161309 w 2327564"/>
              <a:gd name="connsiteY48" fmla="*/ 267854 h 363924"/>
              <a:gd name="connsiteX49" fmla="*/ 2152073 w 2327564"/>
              <a:gd name="connsiteY49" fmla="*/ 184727 h 363924"/>
              <a:gd name="connsiteX50" fmla="*/ 2161309 w 2327564"/>
              <a:gd name="connsiteY50" fmla="*/ 212436 h 363924"/>
              <a:gd name="connsiteX51" fmla="*/ 2179782 w 2327564"/>
              <a:gd name="connsiteY51" fmla="*/ 240145 h 363924"/>
              <a:gd name="connsiteX52" fmla="*/ 2216728 w 2327564"/>
              <a:gd name="connsiteY52" fmla="*/ 249382 h 363924"/>
              <a:gd name="connsiteX53" fmla="*/ 2244437 w 2327564"/>
              <a:gd name="connsiteY53" fmla="*/ 258618 h 363924"/>
              <a:gd name="connsiteX54" fmla="*/ 2327564 w 2327564"/>
              <a:gd name="connsiteY54" fmla="*/ 230909 h 36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27564" h="363924">
                <a:moveTo>
                  <a:pt x="0" y="110836"/>
                </a:moveTo>
                <a:cubicBezTo>
                  <a:pt x="9236" y="116994"/>
                  <a:pt x="16759" y="127484"/>
                  <a:pt x="27709" y="129309"/>
                </a:cubicBezTo>
                <a:cubicBezTo>
                  <a:pt x="43004" y="131858"/>
                  <a:pt x="73478" y="108033"/>
                  <a:pt x="83128" y="101600"/>
                </a:cubicBezTo>
                <a:cubicBezTo>
                  <a:pt x="105804" y="67584"/>
                  <a:pt x="118607" y="61723"/>
                  <a:pt x="92364" y="9236"/>
                </a:cubicBezTo>
                <a:cubicBezTo>
                  <a:pt x="88010" y="528"/>
                  <a:pt x="73891" y="3079"/>
                  <a:pt x="64655" y="0"/>
                </a:cubicBezTo>
                <a:cubicBezTo>
                  <a:pt x="61576" y="9236"/>
                  <a:pt x="55419" y="17973"/>
                  <a:pt x="55419" y="27709"/>
                </a:cubicBezTo>
                <a:cubicBezTo>
                  <a:pt x="55419" y="164295"/>
                  <a:pt x="43103" y="131268"/>
                  <a:pt x="166255" y="120072"/>
                </a:cubicBezTo>
                <a:cubicBezTo>
                  <a:pt x="175491" y="116993"/>
                  <a:pt x="186361" y="116918"/>
                  <a:pt x="193964" y="110836"/>
                </a:cubicBezTo>
                <a:cubicBezTo>
                  <a:pt x="202632" y="103901"/>
                  <a:pt x="204588" y="90976"/>
                  <a:pt x="212437" y="83127"/>
                </a:cubicBezTo>
                <a:cubicBezTo>
                  <a:pt x="220286" y="75278"/>
                  <a:pt x="230910" y="70812"/>
                  <a:pt x="240146" y="64654"/>
                </a:cubicBezTo>
                <a:cubicBezTo>
                  <a:pt x="243225" y="55418"/>
                  <a:pt x="249382" y="27209"/>
                  <a:pt x="249382" y="36945"/>
                </a:cubicBezTo>
                <a:cubicBezTo>
                  <a:pt x="249382" y="123975"/>
                  <a:pt x="198081" y="12349"/>
                  <a:pt x="249382" y="166254"/>
                </a:cubicBezTo>
                <a:cubicBezTo>
                  <a:pt x="252892" y="176785"/>
                  <a:pt x="267855" y="178569"/>
                  <a:pt x="277091" y="184727"/>
                </a:cubicBezTo>
                <a:cubicBezTo>
                  <a:pt x="364982" y="177403"/>
                  <a:pt x="377547" y="205490"/>
                  <a:pt x="406400" y="147782"/>
                </a:cubicBezTo>
                <a:cubicBezTo>
                  <a:pt x="410754" y="139074"/>
                  <a:pt x="412558" y="129309"/>
                  <a:pt x="415637" y="120072"/>
                </a:cubicBezTo>
                <a:cubicBezTo>
                  <a:pt x="432481" y="145340"/>
                  <a:pt x="439327" y="162271"/>
                  <a:pt x="471055" y="175491"/>
                </a:cubicBezTo>
                <a:cubicBezTo>
                  <a:pt x="494490" y="185256"/>
                  <a:pt x="544946" y="193963"/>
                  <a:pt x="544946" y="193963"/>
                </a:cubicBezTo>
                <a:cubicBezTo>
                  <a:pt x="581891" y="190884"/>
                  <a:pt x="619429" y="191998"/>
                  <a:pt x="655782" y="184727"/>
                </a:cubicBezTo>
                <a:cubicBezTo>
                  <a:pt x="666667" y="182550"/>
                  <a:pt x="677608" y="175667"/>
                  <a:pt x="683491" y="166254"/>
                </a:cubicBezTo>
                <a:cubicBezTo>
                  <a:pt x="693811" y="149742"/>
                  <a:pt x="701964" y="110836"/>
                  <a:pt x="701964" y="110836"/>
                </a:cubicBezTo>
                <a:cubicBezTo>
                  <a:pt x="698885" y="98521"/>
                  <a:pt x="705043" y="76970"/>
                  <a:pt x="692728" y="73891"/>
                </a:cubicBezTo>
                <a:cubicBezTo>
                  <a:pt x="680056" y="70723"/>
                  <a:pt x="667581" y="88792"/>
                  <a:pt x="665019" y="101600"/>
                </a:cubicBezTo>
                <a:cubicBezTo>
                  <a:pt x="659205" y="130669"/>
                  <a:pt x="670654" y="171889"/>
                  <a:pt x="692728" y="193963"/>
                </a:cubicBezTo>
                <a:cubicBezTo>
                  <a:pt x="700577" y="201812"/>
                  <a:pt x="711201" y="206278"/>
                  <a:pt x="720437" y="212436"/>
                </a:cubicBezTo>
                <a:cubicBezTo>
                  <a:pt x="989813" y="198968"/>
                  <a:pt x="846399" y="247553"/>
                  <a:pt x="932873" y="175491"/>
                </a:cubicBezTo>
                <a:cubicBezTo>
                  <a:pt x="941401" y="168384"/>
                  <a:pt x="951346" y="163176"/>
                  <a:pt x="960582" y="157018"/>
                </a:cubicBezTo>
                <a:cubicBezTo>
                  <a:pt x="995824" y="51293"/>
                  <a:pt x="965518" y="116407"/>
                  <a:pt x="988291" y="184727"/>
                </a:cubicBezTo>
                <a:cubicBezTo>
                  <a:pt x="996939" y="210672"/>
                  <a:pt x="1022946" y="214751"/>
                  <a:pt x="1043709" y="221672"/>
                </a:cubicBezTo>
                <a:cubicBezTo>
                  <a:pt x="1059249" y="220809"/>
                  <a:pt x="1196142" y="241427"/>
                  <a:pt x="1237673" y="193963"/>
                </a:cubicBezTo>
                <a:cubicBezTo>
                  <a:pt x="1252293" y="177255"/>
                  <a:pt x="1262304" y="157018"/>
                  <a:pt x="1274619" y="138545"/>
                </a:cubicBezTo>
                <a:lnTo>
                  <a:pt x="1256146" y="166254"/>
                </a:lnTo>
                <a:cubicBezTo>
                  <a:pt x="1262304" y="187806"/>
                  <a:pt x="1263734" y="211316"/>
                  <a:pt x="1274619" y="230909"/>
                </a:cubicBezTo>
                <a:cubicBezTo>
                  <a:pt x="1280010" y="240613"/>
                  <a:pt x="1292399" y="244418"/>
                  <a:pt x="1302328" y="249382"/>
                </a:cubicBezTo>
                <a:cubicBezTo>
                  <a:pt x="1317157" y="256797"/>
                  <a:pt x="1332629" y="263090"/>
                  <a:pt x="1348509" y="267854"/>
                </a:cubicBezTo>
                <a:cubicBezTo>
                  <a:pt x="1378739" y="276923"/>
                  <a:pt x="1442820" y="283107"/>
                  <a:pt x="1468582" y="286327"/>
                </a:cubicBezTo>
                <a:cubicBezTo>
                  <a:pt x="1519596" y="282926"/>
                  <a:pt x="1592267" y="301189"/>
                  <a:pt x="1634837" y="258618"/>
                </a:cubicBezTo>
                <a:cubicBezTo>
                  <a:pt x="1642686" y="250769"/>
                  <a:pt x="1648345" y="240838"/>
                  <a:pt x="1653309" y="230909"/>
                </a:cubicBezTo>
                <a:cubicBezTo>
                  <a:pt x="1657663" y="222201"/>
                  <a:pt x="1659467" y="212436"/>
                  <a:pt x="1662546" y="203200"/>
                </a:cubicBezTo>
                <a:cubicBezTo>
                  <a:pt x="1659467" y="193964"/>
                  <a:pt x="1663045" y="175491"/>
                  <a:pt x="1653309" y="175491"/>
                </a:cubicBezTo>
                <a:cubicBezTo>
                  <a:pt x="1643573" y="175491"/>
                  <a:pt x="1644073" y="193464"/>
                  <a:pt x="1644073" y="203200"/>
                </a:cubicBezTo>
                <a:cubicBezTo>
                  <a:pt x="1644073" y="231080"/>
                  <a:pt x="1637440" y="263405"/>
                  <a:pt x="1653309" y="286327"/>
                </a:cubicBezTo>
                <a:cubicBezTo>
                  <a:pt x="1665697" y="304221"/>
                  <a:pt x="1725899" y="322838"/>
                  <a:pt x="1754909" y="332509"/>
                </a:cubicBezTo>
                <a:cubicBezTo>
                  <a:pt x="1803781" y="325527"/>
                  <a:pt x="1815100" y="333398"/>
                  <a:pt x="1847273" y="304800"/>
                </a:cubicBezTo>
                <a:cubicBezTo>
                  <a:pt x="1866799" y="287444"/>
                  <a:pt x="1902691" y="249382"/>
                  <a:pt x="1902691" y="249382"/>
                </a:cubicBezTo>
                <a:cubicBezTo>
                  <a:pt x="1905770" y="240145"/>
                  <a:pt x="1911928" y="231408"/>
                  <a:pt x="1911928" y="221672"/>
                </a:cubicBezTo>
                <a:cubicBezTo>
                  <a:pt x="1911928" y="211936"/>
                  <a:pt x="1902691" y="184227"/>
                  <a:pt x="1902691" y="193963"/>
                </a:cubicBezTo>
                <a:cubicBezTo>
                  <a:pt x="1902691" y="311154"/>
                  <a:pt x="1879395" y="293956"/>
                  <a:pt x="1939637" y="314036"/>
                </a:cubicBezTo>
                <a:cubicBezTo>
                  <a:pt x="2001200" y="355079"/>
                  <a:pt x="2002409" y="363924"/>
                  <a:pt x="2124364" y="323272"/>
                </a:cubicBezTo>
                <a:cubicBezTo>
                  <a:pt x="2145426" y="316251"/>
                  <a:pt x="2161309" y="267854"/>
                  <a:pt x="2161309" y="267854"/>
                </a:cubicBezTo>
                <a:cubicBezTo>
                  <a:pt x="2158230" y="240145"/>
                  <a:pt x="2152073" y="212607"/>
                  <a:pt x="2152073" y="184727"/>
                </a:cubicBezTo>
                <a:cubicBezTo>
                  <a:pt x="2152073" y="174991"/>
                  <a:pt x="2156955" y="203728"/>
                  <a:pt x="2161309" y="212436"/>
                </a:cubicBezTo>
                <a:cubicBezTo>
                  <a:pt x="2166273" y="222365"/>
                  <a:pt x="2170546" y="233987"/>
                  <a:pt x="2179782" y="240145"/>
                </a:cubicBezTo>
                <a:cubicBezTo>
                  <a:pt x="2190344" y="247187"/>
                  <a:pt x="2204522" y="245895"/>
                  <a:pt x="2216728" y="249382"/>
                </a:cubicBezTo>
                <a:cubicBezTo>
                  <a:pt x="2226089" y="252057"/>
                  <a:pt x="2235201" y="255539"/>
                  <a:pt x="2244437" y="258618"/>
                </a:cubicBezTo>
                <a:cubicBezTo>
                  <a:pt x="2325159" y="248528"/>
                  <a:pt x="2307228" y="271584"/>
                  <a:pt x="2327564" y="2309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2604655" y="4359564"/>
            <a:ext cx="655781" cy="126096"/>
          </a:xfrm>
          <a:custGeom>
            <a:avLst/>
            <a:gdLst>
              <a:gd name="connsiteX0" fmla="*/ 0 w 655781"/>
              <a:gd name="connsiteY0" fmla="*/ 110836 h 126096"/>
              <a:gd name="connsiteX1" fmla="*/ 46181 w 655781"/>
              <a:gd name="connsiteY1" fmla="*/ 101600 h 126096"/>
              <a:gd name="connsiteX2" fmla="*/ 249381 w 655781"/>
              <a:gd name="connsiteY2" fmla="*/ 73891 h 126096"/>
              <a:gd name="connsiteX3" fmla="*/ 277090 w 655781"/>
              <a:gd name="connsiteY3" fmla="*/ 18472 h 126096"/>
              <a:gd name="connsiteX4" fmla="*/ 314036 w 655781"/>
              <a:gd name="connsiteY4" fmla="*/ 0 h 126096"/>
              <a:gd name="connsiteX5" fmla="*/ 424872 w 655781"/>
              <a:gd name="connsiteY5" fmla="*/ 9236 h 126096"/>
              <a:gd name="connsiteX6" fmla="*/ 452581 w 655781"/>
              <a:gd name="connsiteY6" fmla="*/ 18472 h 126096"/>
              <a:gd name="connsiteX7" fmla="*/ 544945 w 655781"/>
              <a:gd name="connsiteY7" fmla="*/ 36945 h 126096"/>
              <a:gd name="connsiteX8" fmla="*/ 581890 w 655781"/>
              <a:gd name="connsiteY8" fmla="*/ 46181 h 126096"/>
              <a:gd name="connsiteX9" fmla="*/ 655781 w 655781"/>
              <a:gd name="connsiteY9" fmla="*/ 36945 h 12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5781" h="126096">
                <a:moveTo>
                  <a:pt x="0" y="110836"/>
                </a:moveTo>
                <a:cubicBezTo>
                  <a:pt x="15394" y="107757"/>
                  <a:pt x="30537" y="102904"/>
                  <a:pt x="46181" y="101600"/>
                </a:cubicBezTo>
                <a:cubicBezTo>
                  <a:pt x="242577" y="85233"/>
                  <a:pt x="171071" y="126096"/>
                  <a:pt x="249381" y="73891"/>
                </a:cubicBezTo>
                <a:cubicBezTo>
                  <a:pt x="255685" y="54980"/>
                  <a:pt x="260564" y="32244"/>
                  <a:pt x="277090" y="18472"/>
                </a:cubicBezTo>
                <a:cubicBezTo>
                  <a:pt x="287668" y="9657"/>
                  <a:pt x="301721" y="6157"/>
                  <a:pt x="314036" y="0"/>
                </a:cubicBezTo>
                <a:cubicBezTo>
                  <a:pt x="350981" y="3079"/>
                  <a:pt x="388124" y="4336"/>
                  <a:pt x="424872" y="9236"/>
                </a:cubicBezTo>
                <a:cubicBezTo>
                  <a:pt x="434523" y="10523"/>
                  <a:pt x="443094" y="16283"/>
                  <a:pt x="452581" y="18472"/>
                </a:cubicBezTo>
                <a:cubicBezTo>
                  <a:pt x="483175" y="25532"/>
                  <a:pt x="514157" y="30787"/>
                  <a:pt x="544945" y="36945"/>
                </a:cubicBezTo>
                <a:cubicBezTo>
                  <a:pt x="557392" y="39435"/>
                  <a:pt x="569575" y="43102"/>
                  <a:pt x="581890" y="46181"/>
                </a:cubicBezTo>
                <a:lnTo>
                  <a:pt x="655781" y="369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275856" y="501317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771800" y="501317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195736" y="5013176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Forme libre 4"/>
          <p:cNvSpPr/>
          <p:nvPr/>
        </p:nvSpPr>
        <p:spPr>
          <a:xfrm>
            <a:off x="1865745" y="4513953"/>
            <a:ext cx="2727164" cy="1351902"/>
          </a:xfrm>
          <a:custGeom>
            <a:avLst/>
            <a:gdLst>
              <a:gd name="connsiteX0" fmla="*/ 83128 w 2727164"/>
              <a:gd name="connsiteY0" fmla="*/ 1332665 h 1351902"/>
              <a:gd name="connsiteX1" fmla="*/ 92364 w 2727164"/>
              <a:gd name="connsiteY1" fmla="*/ 1147938 h 1351902"/>
              <a:gd name="connsiteX2" fmla="*/ 110837 w 2727164"/>
              <a:gd name="connsiteY2" fmla="*/ 1009392 h 1351902"/>
              <a:gd name="connsiteX3" fmla="*/ 120073 w 2727164"/>
              <a:gd name="connsiteY3" fmla="*/ 750774 h 1351902"/>
              <a:gd name="connsiteX4" fmla="*/ 129310 w 2727164"/>
              <a:gd name="connsiteY4" fmla="*/ 556811 h 1351902"/>
              <a:gd name="connsiteX5" fmla="*/ 147782 w 2727164"/>
              <a:gd name="connsiteY5" fmla="*/ 492156 h 1351902"/>
              <a:gd name="connsiteX6" fmla="*/ 157019 w 2727164"/>
              <a:gd name="connsiteY6" fmla="*/ 409029 h 1351902"/>
              <a:gd name="connsiteX7" fmla="*/ 895928 w 2727164"/>
              <a:gd name="connsiteY7" fmla="*/ 252011 h 1351902"/>
              <a:gd name="connsiteX8" fmla="*/ 942110 w 2727164"/>
              <a:gd name="connsiteY8" fmla="*/ 261247 h 1351902"/>
              <a:gd name="connsiteX9" fmla="*/ 979055 w 2727164"/>
              <a:gd name="connsiteY9" fmla="*/ 270483 h 1351902"/>
              <a:gd name="connsiteX10" fmla="*/ 1034473 w 2727164"/>
              <a:gd name="connsiteY10" fmla="*/ 279720 h 1351902"/>
              <a:gd name="connsiteX11" fmla="*/ 1099128 w 2727164"/>
              <a:gd name="connsiteY11" fmla="*/ 298192 h 1351902"/>
              <a:gd name="connsiteX12" fmla="*/ 1311564 w 2727164"/>
              <a:gd name="connsiteY12" fmla="*/ 325902 h 1351902"/>
              <a:gd name="connsiteX13" fmla="*/ 1681019 w 2727164"/>
              <a:gd name="connsiteY13" fmla="*/ 316665 h 1351902"/>
              <a:gd name="connsiteX14" fmla="*/ 1736437 w 2727164"/>
              <a:gd name="connsiteY14" fmla="*/ 307429 h 1351902"/>
              <a:gd name="connsiteX15" fmla="*/ 2115128 w 2727164"/>
              <a:gd name="connsiteY15" fmla="*/ 298192 h 1351902"/>
              <a:gd name="connsiteX16" fmla="*/ 2438400 w 2727164"/>
              <a:gd name="connsiteY16" fmla="*/ 279720 h 1351902"/>
              <a:gd name="connsiteX17" fmla="*/ 2466110 w 2727164"/>
              <a:gd name="connsiteY17" fmla="*/ 270483 h 1351902"/>
              <a:gd name="connsiteX18" fmla="*/ 2503055 w 2727164"/>
              <a:gd name="connsiteY18" fmla="*/ 279720 h 1351902"/>
              <a:gd name="connsiteX19" fmla="*/ 2512291 w 2727164"/>
              <a:gd name="connsiteY19" fmla="*/ 307429 h 1351902"/>
              <a:gd name="connsiteX20" fmla="*/ 2530764 w 2727164"/>
              <a:gd name="connsiteY20" fmla="*/ 427502 h 1351902"/>
              <a:gd name="connsiteX21" fmla="*/ 2549237 w 2727164"/>
              <a:gd name="connsiteY21" fmla="*/ 482920 h 1351902"/>
              <a:gd name="connsiteX22" fmla="*/ 2558473 w 2727164"/>
              <a:gd name="connsiteY22" fmla="*/ 529102 h 1351902"/>
              <a:gd name="connsiteX23" fmla="*/ 2567710 w 2727164"/>
              <a:gd name="connsiteY23" fmla="*/ 584520 h 1351902"/>
              <a:gd name="connsiteX24" fmla="*/ 2586182 w 2727164"/>
              <a:gd name="connsiteY24" fmla="*/ 621465 h 1351902"/>
              <a:gd name="connsiteX25" fmla="*/ 2595419 w 2727164"/>
              <a:gd name="connsiteY25" fmla="*/ 667647 h 1351902"/>
              <a:gd name="connsiteX26" fmla="*/ 2613891 w 2727164"/>
              <a:gd name="connsiteY26" fmla="*/ 704592 h 1351902"/>
              <a:gd name="connsiteX27" fmla="*/ 2623128 w 2727164"/>
              <a:gd name="connsiteY27" fmla="*/ 732302 h 1351902"/>
              <a:gd name="connsiteX28" fmla="*/ 2650837 w 2727164"/>
              <a:gd name="connsiteY28" fmla="*/ 852374 h 1351902"/>
              <a:gd name="connsiteX29" fmla="*/ 2678546 w 2727164"/>
              <a:gd name="connsiteY29" fmla="*/ 935502 h 1351902"/>
              <a:gd name="connsiteX30" fmla="*/ 2706255 w 2727164"/>
              <a:gd name="connsiteY30" fmla="*/ 1037102 h 1351902"/>
              <a:gd name="connsiteX31" fmla="*/ 2715491 w 2727164"/>
              <a:gd name="connsiteY31" fmla="*/ 1083283 h 1351902"/>
              <a:gd name="connsiteX32" fmla="*/ 2724728 w 2727164"/>
              <a:gd name="connsiteY32" fmla="*/ 1110992 h 1351902"/>
              <a:gd name="connsiteX33" fmla="*/ 2540000 w 2727164"/>
              <a:gd name="connsiteY33" fmla="*/ 1147938 h 1351902"/>
              <a:gd name="connsiteX34" fmla="*/ 2493819 w 2727164"/>
              <a:gd name="connsiteY34" fmla="*/ 1157174 h 1351902"/>
              <a:gd name="connsiteX35" fmla="*/ 2225964 w 2727164"/>
              <a:gd name="connsiteY35" fmla="*/ 1184883 h 1351902"/>
              <a:gd name="connsiteX36" fmla="*/ 2161310 w 2727164"/>
              <a:gd name="connsiteY36" fmla="*/ 1194120 h 1351902"/>
              <a:gd name="connsiteX37" fmla="*/ 2087419 w 2727164"/>
              <a:gd name="connsiteY37" fmla="*/ 1203356 h 1351902"/>
              <a:gd name="connsiteX38" fmla="*/ 2013528 w 2727164"/>
              <a:gd name="connsiteY38" fmla="*/ 1221829 h 1351902"/>
              <a:gd name="connsiteX39" fmla="*/ 1893455 w 2727164"/>
              <a:gd name="connsiteY39" fmla="*/ 1231065 h 1351902"/>
              <a:gd name="connsiteX40" fmla="*/ 1450110 w 2727164"/>
              <a:gd name="connsiteY40" fmla="*/ 1249538 h 1351902"/>
              <a:gd name="connsiteX41" fmla="*/ 1385455 w 2727164"/>
              <a:gd name="connsiteY41" fmla="*/ 1258774 h 1351902"/>
              <a:gd name="connsiteX42" fmla="*/ 1283855 w 2727164"/>
              <a:gd name="connsiteY42" fmla="*/ 1277247 h 1351902"/>
              <a:gd name="connsiteX43" fmla="*/ 1246910 w 2727164"/>
              <a:gd name="connsiteY43" fmla="*/ 1286483 h 1351902"/>
              <a:gd name="connsiteX44" fmla="*/ 314037 w 2727164"/>
              <a:gd name="connsiteY44" fmla="*/ 1295720 h 1351902"/>
              <a:gd name="connsiteX45" fmla="*/ 267855 w 2727164"/>
              <a:gd name="connsiteY45" fmla="*/ 1304956 h 1351902"/>
              <a:gd name="connsiteX46" fmla="*/ 193964 w 2727164"/>
              <a:gd name="connsiteY46" fmla="*/ 1314192 h 1351902"/>
              <a:gd name="connsiteX47" fmla="*/ 120073 w 2727164"/>
              <a:gd name="connsiteY47" fmla="*/ 1332665 h 1351902"/>
              <a:gd name="connsiteX48" fmla="*/ 92364 w 2727164"/>
              <a:gd name="connsiteY48" fmla="*/ 1341902 h 1351902"/>
              <a:gd name="connsiteX49" fmla="*/ 0 w 2727164"/>
              <a:gd name="connsiteY49" fmla="*/ 1351138 h 135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27164" h="1351902">
                <a:moveTo>
                  <a:pt x="83128" y="1332665"/>
                </a:moveTo>
                <a:cubicBezTo>
                  <a:pt x="86207" y="1271089"/>
                  <a:pt x="87972" y="1209434"/>
                  <a:pt x="92364" y="1147938"/>
                </a:cubicBezTo>
                <a:cubicBezTo>
                  <a:pt x="94070" y="1124050"/>
                  <a:pt x="107062" y="1035817"/>
                  <a:pt x="110837" y="1009392"/>
                </a:cubicBezTo>
                <a:cubicBezTo>
                  <a:pt x="113916" y="923186"/>
                  <a:pt x="116555" y="836963"/>
                  <a:pt x="120073" y="750774"/>
                </a:cubicBezTo>
                <a:cubicBezTo>
                  <a:pt x="122713" y="686100"/>
                  <a:pt x="124148" y="621332"/>
                  <a:pt x="129310" y="556811"/>
                </a:cubicBezTo>
                <a:cubicBezTo>
                  <a:pt x="130531" y="541550"/>
                  <a:pt x="142490" y="508033"/>
                  <a:pt x="147782" y="492156"/>
                </a:cubicBezTo>
                <a:cubicBezTo>
                  <a:pt x="150861" y="464447"/>
                  <a:pt x="154959" y="436832"/>
                  <a:pt x="157019" y="409029"/>
                </a:cubicBezTo>
                <a:cubicBezTo>
                  <a:pt x="187318" y="0"/>
                  <a:pt x="77577" y="241651"/>
                  <a:pt x="895928" y="252011"/>
                </a:cubicBezTo>
                <a:cubicBezTo>
                  <a:pt x="911322" y="255090"/>
                  <a:pt x="926785" y="257842"/>
                  <a:pt x="942110" y="261247"/>
                </a:cubicBezTo>
                <a:cubicBezTo>
                  <a:pt x="954502" y="264001"/>
                  <a:pt x="966608" y="267993"/>
                  <a:pt x="979055" y="270483"/>
                </a:cubicBezTo>
                <a:cubicBezTo>
                  <a:pt x="997419" y="274156"/>
                  <a:pt x="1016191" y="275657"/>
                  <a:pt x="1034473" y="279720"/>
                </a:cubicBezTo>
                <a:cubicBezTo>
                  <a:pt x="1100353" y="294360"/>
                  <a:pt x="1018669" y="284782"/>
                  <a:pt x="1099128" y="298192"/>
                </a:cubicBezTo>
                <a:cubicBezTo>
                  <a:pt x="1188788" y="313135"/>
                  <a:pt x="1228223" y="316641"/>
                  <a:pt x="1311564" y="325902"/>
                </a:cubicBezTo>
                <a:lnTo>
                  <a:pt x="1681019" y="316665"/>
                </a:lnTo>
                <a:cubicBezTo>
                  <a:pt x="1699729" y="315852"/>
                  <a:pt x="1717726" y="308225"/>
                  <a:pt x="1736437" y="307429"/>
                </a:cubicBezTo>
                <a:cubicBezTo>
                  <a:pt x="1862591" y="302061"/>
                  <a:pt x="1988898" y="301271"/>
                  <a:pt x="2115128" y="298192"/>
                </a:cubicBezTo>
                <a:cubicBezTo>
                  <a:pt x="2239176" y="256844"/>
                  <a:pt x="2104481" y="298801"/>
                  <a:pt x="2438400" y="279720"/>
                </a:cubicBezTo>
                <a:cubicBezTo>
                  <a:pt x="2448120" y="279165"/>
                  <a:pt x="2456873" y="273562"/>
                  <a:pt x="2466110" y="270483"/>
                </a:cubicBezTo>
                <a:cubicBezTo>
                  <a:pt x="2478425" y="273562"/>
                  <a:pt x="2493143" y="271790"/>
                  <a:pt x="2503055" y="279720"/>
                </a:cubicBezTo>
                <a:cubicBezTo>
                  <a:pt x="2510657" y="285802"/>
                  <a:pt x="2509930" y="297984"/>
                  <a:pt x="2512291" y="307429"/>
                </a:cubicBezTo>
                <a:cubicBezTo>
                  <a:pt x="2540610" y="420705"/>
                  <a:pt x="2497107" y="270434"/>
                  <a:pt x="2530764" y="427502"/>
                </a:cubicBezTo>
                <a:cubicBezTo>
                  <a:pt x="2534844" y="446542"/>
                  <a:pt x="2544114" y="464134"/>
                  <a:pt x="2549237" y="482920"/>
                </a:cubicBezTo>
                <a:cubicBezTo>
                  <a:pt x="2553368" y="498066"/>
                  <a:pt x="2555665" y="513656"/>
                  <a:pt x="2558473" y="529102"/>
                </a:cubicBezTo>
                <a:cubicBezTo>
                  <a:pt x="2561823" y="547527"/>
                  <a:pt x="2562329" y="566582"/>
                  <a:pt x="2567710" y="584520"/>
                </a:cubicBezTo>
                <a:cubicBezTo>
                  <a:pt x="2571666" y="597708"/>
                  <a:pt x="2580025" y="609150"/>
                  <a:pt x="2586182" y="621465"/>
                </a:cubicBezTo>
                <a:cubicBezTo>
                  <a:pt x="2589261" y="636859"/>
                  <a:pt x="2590455" y="652754"/>
                  <a:pt x="2595419" y="667647"/>
                </a:cubicBezTo>
                <a:cubicBezTo>
                  <a:pt x="2599773" y="680709"/>
                  <a:pt x="2608467" y="691937"/>
                  <a:pt x="2613891" y="704592"/>
                </a:cubicBezTo>
                <a:cubicBezTo>
                  <a:pt x="2617726" y="713541"/>
                  <a:pt x="2620453" y="722940"/>
                  <a:pt x="2623128" y="732302"/>
                </a:cubicBezTo>
                <a:cubicBezTo>
                  <a:pt x="2644052" y="805536"/>
                  <a:pt x="2618868" y="737286"/>
                  <a:pt x="2650837" y="852374"/>
                </a:cubicBezTo>
                <a:cubicBezTo>
                  <a:pt x="2658654" y="880517"/>
                  <a:pt x="2678546" y="935502"/>
                  <a:pt x="2678546" y="935502"/>
                </a:cubicBezTo>
                <a:cubicBezTo>
                  <a:pt x="2700879" y="1091837"/>
                  <a:pt x="2670994" y="931320"/>
                  <a:pt x="2706255" y="1037102"/>
                </a:cubicBezTo>
                <a:cubicBezTo>
                  <a:pt x="2711219" y="1051995"/>
                  <a:pt x="2711683" y="1068053"/>
                  <a:pt x="2715491" y="1083283"/>
                </a:cubicBezTo>
                <a:cubicBezTo>
                  <a:pt x="2717852" y="1092728"/>
                  <a:pt x="2721649" y="1101756"/>
                  <a:pt x="2724728" y="1110992"/>
                </a:cubicBezTo>
                <a:cubicBezTo>
                  <a:pt x="2696642" y="1195246"/>
                  <a:pt x="2727164" y="1132342"/>
                  <a:pt x="2540000" y="1147938"/>
                </a:cubicBezTo>
                <a:cubicBezTo>
                  <a:pt x="2524356" y="1149242"/>
                  <a:pt x="2509213" y="1154095"/>
                  <a:pt x="2493819" y="1157174"/>
                </a:cubicBezTo>
                <a:cubicBezTo>
                  <a:pt x="2385725" y="1211221"/>
                  <a:pt x="2483215" y="1168805"/>
                  <a:pt x="2225964" y="1184883"/>
                </a:cubicBezTo>
                <a:cubicBezTo>
                  <a:pt x="2204236" y="1186241"/>
                  <a:pt x="2182889" y="1191243"/>
                  <a:pt x="2161310" y="1194120"/>
                </a:cubicBezTo>
                <a:cubicBezTo>
                  <a:pt x="2136706" y="1197401"/>
                  <a:pt x="2111816" y="1198782"/>
                  <a:pt x="2087419" y="1203356"/>
                </a:cubicBezTo>
                <a:cubicBezTo>
                  <a:pt x="2062465" y="1208035"/>
                  <a:pt x="2038842" y="1219882"/>
                  <a:pt x="2013528" y="1221829"/>
                </a:cubicBezTo>
                <a:lnTo>
                  <a:pt x="1893455" y="1231065"/>
                </a:lnTo>
                <a:cubicBezTo>
                  <a:pt x="1702496" y="1262894"/>
                  <a:pt x="1911704" y="1230698"/>
                  <a:pt x="1450110" y="1249538"/>
                </a:cubicBezTo>
                <a:cubicBezTo>
                  <a:pt x="1428358" y="1250426"/>
                  <a:pt x="1407007" y="1255695"/>
                  <a:pt x="1385455" y="1258774"/>
                </a:cubicBezTo>
                <a:cubicBezTo>
                  <a:pt x="1326007" y="1278592"/>
                  <a:pt x="1388291" y="1259842"/>
                  <a:pt x="1283855" y="1277247"/>
                </a:cubicBezTo>
                <a:cubicBezTo>
                  <a:pt x="1271334" y="1279334"/>
                  <a:pt x="1259602" y="1286241"/>
                  <a:pt x="1246910" y="1286483"/>
                </a:cubicBezTo>
                <a:lnTo>
                  <a:pt x="314037" y="1295720"/>
                </a:lnTo>
                <a:cubicBezTo>
                  <a:pt x="298643" y="1298799"/>
                  <a:pt x="283371" y="1302569"/>
                  <a:pt x="267855" y="1304956"/>
                </a:cubicBezTo>
                <a:cubicBezTo>
                  <a:pt x="243322" y="1308730"/>
                  <a:pt x="218361" y="1309618"/>
                  <a:pt x="193964" y="1314192"/>
                </a:cubicBezTo>
                <a:cubicBezTo>
                  <a:pt x="169010" y="1318871"/>
                  <a:pt x="144158" y="1324636"/>
                  <a:pt x="120073" y="1332665"/>
                </a:cubicBezTo>
                <a:cubicBezTo>
                  <a:pt x="110837" y="1335744"/>
                  <a:pt x="101943" y="1340160"/>
                  <a:pt x="92364" y="1341902"/>
                </a:cubicBezTo>
                <a:cubicBezTo>
                  <a:pt x="37366" y="1351902"/>
                  <a:pt x="37092" y="1351138"/>
                  <a:pt x="0" y="13511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3865955" y="5332971"/>
            <a:ext cx="363059" cy="279152"/>
          </a:xfrm>
          <a:custGeom>
            <a:avLst/>
            <a:gdLst>
              <a:gd name="connsiteX0" fmla="*/ 299645 w 363059"/>
              <a:gd name="connsiteY0" fmla="*/ 24120 h 279152"/>
              <a:gd name="connsiteX1" fmla="*/ 271936 w 363059"/>
              <a:gd name="connsiteY1" fmla="*/ 5647 h 279152"/>
              <a:gd name="connsiteX2" fmla="*/ 96445 w 363059"/>
              <a:gd name="connsiteY2" fmla="*/ 33356 h 279152"/>
              <a:gd name="connsiteX3" fmla="*/ 68736 w 363059"/>
              <a:gd name="connsiteY3" fmla="*/ 42593 h 279152"/>
              <a:gd name="connsiteX4" fmla="*/ 41027 w 363059"/>
              <a:gd name="connsiteY4" fmla="*/ 61065 h 279152"/>
              <a:gd name="connsiteX5" fmla="*/ 31790 w 363059"/>
              <a:gd name="connsiteY5" fmla="*/ 218084 h 279152"/>
              <a:gd name="connsiteX6" fmla="*/ 41027 w 363059"/>
              <a:gd name="connsiteY6" fmla="*/ 245793 h 279152"/>
              <a:gd name="connsiteX7" fmla="*/ 77972 w 363059"/>
              <a:gd name="connsiteY7" fmla="*/ 255029 h 279152"/>
              <a:gd name="connsiteX8" fmla="*/ 290409 w 363059"/>
              <a:gd name="connsiteY8" fmla="*/ 227320 h 279152"/>
              <a:gd name="connsiteX9" fmla="*/ 318118 w 363059"/>
              <a:gd name="connsiteY9" fmla="*/ 199611 h 279152"/>
              <a:gd name="connsiteX10" fmla="*/ 345827 w 363059"/>
              <a:gd name="connsiteY10" fmla="*/ 162665 h 279152"/>
              <a:gd name="connsiteX11" fmla="*/ 345827 w 363059"/>
              <a:gd name="connsiteY11" fmla="*/ 61065 h 279152"/>
              <a:gd name="connsiteX12" fmla="*/ 299645 w 363059"/>
              <a:gd name="connsiteY12" fmla="*/ 24120 h 27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059" h="279152">
                <a:moveTo>
                  <a:pt x="299645" y="24120"/>
                </a:moveTo>
                <a:cubicBezTo>
                  <a:pt x="287330" y="14884"/>
                  <a:pt x="283015" y="6339"/>
                  <a:pt x="271936" y="5647"/>
                </a:cubicBezTo>
                <a:cubicBezTo>
                  <a:pt x="181587" y="0"/>
                  <a:pt x="166110" y="10134"/>
                  <a:pt x="96445" y="33356"/>
                </a:cubicBezTo>
                <a:cubicBezTo>
                  <a:pt x="87209" y="36435"/>
                  <a:pt x="76837" y="37193"/>
                  <a:pt x="68736" y="42593"/>
                </a:cubicBezTo>
                <a:lnTo>
                  <a:pt x="41027" y="61065"/>
                </a:lnTo>
                <a:cubicBezTo>
                  <a:pt x="0" y="122604"/>
                  <a:pt x="16248" y="85975"/>
                  <a:pt x="31790" y="218084"/>
                </a:cubicBezTo>
                <a:cubicBezTo>
                  <a:pt x="32928" y="227753"/>
                  <a:pt x="33424" y="239711"/>
                  <a:pt x="41027" y="245793"/>
                </a:cubicBezTo>
                <a:cubicBezTo>
                  <a:pt x="50939" y="253723"/>
                  <a:pt x="65657" y="251950"/>
                  <a:pt x="77972" y="255029"/>
                </a:cubicBezTo>
                <a:cubicBezTo>
                  <a:pt x="180429" y="249906"/>
                  <a:pt x="228211" y="279152"/>
                  <a:pt x="290409" y="227320"/>
                </a:cubicBezTo>
                <a:cubicBezTo>
                  <a:pt x="300444" y="218958"/>
                  <a:pt x="309617" y="209529"/>
                  <a:pt x="318118" y="199611"/>
                </a:cubicBezTo>
                <a:cubicBezTo>
                  <a:pt x="328136" y="187923"/>
                  <a:pt x="336591" y="174980"/>
                  <a:pt x="345827" y="162665"/>
                </a:cubicBezTo>
                <a:cubicBezTo>
                  <a:pt x="360249" y="119396"/>
                  <a:pt x="363059" y="124250"/>
                  <a:pt x="345827" y="61065"/>
                </a:cubicBezTo>
                <a:cubicBezTo>
                  <a:pt x="337571" y="30794"/>
                  <a:pt x="311960" y="33356"/>
                  <a:pt x="299645" y="2412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2438400" y="3389745"/>
            <a:ext cx="1884218" cy="1376219"/>
          </a:xfrm>
          <a:custGeom>
            <a:avLst/>
            <a:gdLst>
              <a:gd name="connsiteX0" fmla="*/ 277091 w 1884218"/>
              <a:gd name="connsiteY0" fmla="*/ 1366982 h 1376219"/>
              <a:gd name="connsiteX1" fmla="*/ 1274618 w 1884218"/>
              <a:gd name="connsiteY1" fmla="*/ 1376219 h 1376219"/>
              <a:gd name="connsiteX2" fmla="*/ 1376218 w 1884218"/>
              <a:gd name="connsiteY2" fmla="*/ 1357746 h 1376219"/>
              <a:gd name="connsiteX3" fmla="*/ 1413164 w 1884218"/>
              <a:gd name="connsiteY3" fmla="*/ 1348510 h 1376219"/>
              <a:gd name="connsiteX4" fmla="*/ 1468582 w 1884218"/>
              <a:gd name="connsiteY4" fmla="*/ 1330037 h 1376219"/>
              <a:gd name="connsiteX5" fmla="*/ 1736436 w 1884218"/>
              <a:gd name="connsiteY5" fmla="*/ 1320800 h 1376219"/>
              <a:gd name="connsiteX6" fmla="*/ 1847273 w 1884218"/>
              <a:gd name="connsiteY6" fmla="*/ 1302328 h 1376219"/>
              <a:gd name="connsiteX7" fmla="*/ 1884218 w 1884218"/>
              <a:gd name="connsiteY7" fmla="*/ 1293091 h 1376219"/>
              <a:gd name="connsiteX8" fmla="*/ 1828800 w 1884218"/>
              <a:gd name="connsiteY8" fmla="*/ 1246910 h 1376219"/>
              <a:gd name="connsiteX9" fmla="*/ 1773382 w 1884218"/>
              <a:gd name="connsiteY9" fmla="*/ 1228437 h 1376219"/>
              <a:gd name="connsiteX10" fmla="*/ 1681018 w 1884218"/>
              <a:gd name="connsiteY10" fmla="*/ 1191491 h 1376219"/>
              <a:gd name="connsiteX11" fmla="*/ 1653309 w 1884218"/>
              <a:gd name="connsiteY11" fmla="*/ 1182255 h 1376219"/>
              <a:gd name="connsiteX12" fmla="*/ 1625600 w 1884218"/>
              <a:gd name="connsiteY12" fmla="*/ 1173019 h 1376219"/>
              <a:gd name="connsiteX13" fmla="*/ 1570182 w 1884218"/>
              <a:gd name="connsiteY13" fmla="*/ 1163782 h 1376219"/>
              <a:gd name="connsiteX14" fmla="*/ 1440873 w 1884218"/>
              <a:gd name="connsiteY14" fmla="*/ 1136073 h 1376219"/>
              <a:gd name="connsiteX15" fmla="*/ 1413164 w 1884218"/>
              <a:gd name="connsiteY15" fmla="*/ 1126837 h 1376219"/>
              <a:gd name="connsiteX16" fmla="*/ 1339273 w 1884218"/>
              <a:gd name="connsiteY16" fmla="*/ 1108364 h 1376219"/>
              <a:gd name="connsiteX17" fmla="*/ 1348509 w 1884218"/>
              <a:gd name="connsiteY17" fmla="*/ 341746 h 1376219"/>
              <a:gd name="connsiteX18" fmla="*/ 1339273 w 1884218"/>
              <a:gd name="connsiteY18" fmla="*/ 64655 h 1376219"/>
              <a:gd name="connsiteX19" fmla="*/ 1311564 w 1884218"/>
              <a:gd name="connsiteY19" fmla="*/ 55419 h 1376219"/>
              <a:gd name="connsiteX20" fmla="*/ 1200727 w 1884218"/>
              <a:gd name="connsiteY20" fmla="*/ 46182 h 1376219"/>
              <a:gd name="connsiteX21" fmla="*/ 1089891 w 1884218"/>
              <a:gd name="connsiteY21" fmla="*/ 27710 h 1376219"/>
              <a:gd name="connsiteX22" fmla="*/ 1006764 w 1884218"/>
              <a:gd name="connsiteY22" fmla="*/ 18473 h 1376219"/>
              <a:gd name="connsiteX23" fmla="*/ 895927 w 1884218"/>
              <a:gd name="connsiteY23" fmla="*/ 0 h 1376219"/>
              <a:gd name="connsiteX24" fmla="*/ 831273 w 1884218"/>
              <a:gd name="connsiteY24" fmla="*/ 9237 h 1376219"/>
              <a:gd name="connsiteX25" fmla="*/ 812800 w 1884218"/>
              <a:gd name="connsiteY25" fmla="*/ 64655 h 1376219"/>
              <a:gd name="connsiteX26" fmla="*/ 794327 w 1884218"/>
              <a:gd name="connsiteY26" fmla="*/ 138546 h 1376219"/>
              <a:gd name="connsiteX27" fmla="*/ 785091 w 1884218"/>
              <a:gd name="connsiteY27" fmla="*/ 230910 h 1376219"/>
              <a:gd name="connsiteX28" fmla="*/ 775855 w 1884218"/>
              <a:gd name="connsiteY28" fmla="*/ 267855 h 1376219"/>
              <a:gd name="connsiteX29" fmla="*/ 766618 w 1884218"/>
              <a:gd name="connsiteY29" fmla="*/ 314037 h 1376219"/>
              <a:gd name="connsiteX30" fmla="*/ 757382 w 1884218"/>
              <a:gd name="connsiteY30" fmla="*/ 397164 h 1376219"/>
              <a:gd name="connsiteX31" fmla="*/ 748145 w 1884218"/>
              <a:gd name="connsiteY31" fmla="*/ 720437 h 1376219"/>
              <a:gd name="connsiteX32" fmla="*/ 729673 w 1884218"/>
              <a:gd name="connsiteY32" fmla="*/ 748146 h 1376219"/>
              <a:gd name="connsiteX33" fmla="*/ 701964 w 1884218"/>
              <a:gd name="connsiteY33" fmla="*/ 766619 h 1376219"/>
              <a:gd name="connsiteX34" fmla="*/ 674255 w 1884218"/>
              <a:gd name="connsiteY34" fmla="*/ 775855 h 1376219"/>
              <a:gd name="connsiteX35" fmla="*/ 609600 w 1884218"/>
              <a:gd name="connsiteY35" fmla="*/ 812800 h 1376219"/>
              <a:gd name="connsiteX36" fmla="*/ 554182 w 1884218"/>
              <a:gd name="connsiteY36" fmla="*/ 840510 h 1376219"/>
              <a:gd name="connsiteX37" fmla="*/ 517236 w 1884218"/>
              <a:gd name="connsiteY37" fmla="*/ 868219 h 1376219"/>
              <a:gd name="connsiteX38" fmla="*/ 461818 w 1884218"/>
              <a:gd name="connsiteY38" fmla="*/ 905164 h 1376219"/>
              <a:gd name="connsiteX39" fmla="*/ 424873 w 1884218"/>
              <a:gd name="connsiteY39" fmla="*/ 932873 h 1376219"/>
              <a:gd name="connsiteX40" fmla="*/ 387927 w 1884218"/>
              <a:gd name="connsiteY40" fmla="*/ 951346 h 1376219"/>
              <a:gd name="connsiteX41" fmla="*/ 332509 w 1884218"/>
              <a:gd name="connsiteY41" fmla="*/ 988291 h 1376219"/>
              <a:gd name="connsiteX42" fmla="*/ 277091 w 1884218"/>
              <a:gd name="connsiteY42" fmla="*/ 1025237 h 1376219"/>
              <a:gd name="connsiteX43" fmla="*/ 249382 w 1884218"/>
              <a:gd name="connsiteY43" fmla="*/ 1043710 h 1376219"/>
              <a:gd name="connsiteX44" fmla="*/ 175491 w 1884218"/>
              <a:gd name="connsiteY44" fmla="*/ 1108364 h 1376219"/>
              <a:gd name="connsiteX45" fmla="*/ 147782 w 1884218"/>
              <a:gd name="connsiteY45" fmla="*/ 1126837 h 1376219"/>
              <a:gd name="connsiteX46" fmla="*/ 101600 w 1884218"/>
              <a:gd name="connsiteY46" fmla="*/ 1182255 h 1376219"/>
              <a:gd name="connsiteX47" fmla="*/ 64655 w 1884218"/>
              <a:gd name="connsiteY47" fmla="*/ 1237673 h 1376219"/>
              <a:gd name="connsiteX48" fmla="*/ 46182 w 1884218"/>
              <a:gd name="connsiteY48" fmla="*/ 1265382 h 1376219"/>
              <a:gd name="connsiteX49" fmla="*/ 0 w 1884218"/>
              <a:gd name="connsiteY49" fmla="*/ 1320800 h 1376219"/>
              <a:gd name="connsiteX50" fmla="*/ 775855 w 1884218"/>
              <a:gd name="connsiteY50" fmla="*/ 1339273 h 137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84218" h="1376219">
                <a:moveTo>
                  <a:pt x="277091" y="1366982"/>
                </a:moveTo>
                <a:lnTo>
                  <a:pt x="1274618" y="1376219"/>
                </a:lnTo>
                <a:cubicBezTo>
                  <a:pt x="1343394" y="1376219"/>
                  <a:pt x="1330756" y="1370734"/>
                  <a:pt x="1376218" y="1357746"/>
                </a:cubicBezTo>
                <a:cubicBezTo>
                  <a:pt x="1388424" y="1354259"/>
                  <a:pt x="1401005" y="1352158"/>
                  <a:pt x="1413164" y="1348510"/>
                </a:cubicBezTo>
                <a:cubicBezTo>
                  <a:pt x="1431815" y="1342915"/>
                  <a:pt x="1449122" y="1330708"/>
                  <a:pt x="1468582" y="1330037"/>
                </a:cubicBezTo>
                <a:lnTo>
                  <a:pt x="1736436" y="1320800"/>
                </a:lnTo>
                <a:cubicBezTo>
                  <a:pt x="1798312" y="1300175"/>
                  <a:pt x="1732367" y="1320006"/>
                  <a:pt x="1847273" y="1302328"/>
                </a:cubicBezTo>
                <a:cubicBezTo>
                  <a:pt x="1859819" y="1300398"/>
                  <a:pt x="1871903" y="1296170"/>
                  <a:pt x="1884218" y="1293091"/>
                </a:cubicBezTo>
                <a:cubicBezTo>
                  <a:pt x="1866816" y="1275689"/>
                  <a:pt x="1851948" y="1257198"/>
                  <a:pt x="1828800" y="1246910"/>
                </a:cubicBezTo>
                <a:cubicBezTo>
                  <a:pt x="1811006" y="1239002"/>
                  <a:pt x="1790798" y="1237145"/>
                  <a:pt x="1773382" y="1228437"/>
                </a:cubicBezTo>
                <a:cubicBezTo>
                  <a:pt x="1719022" y="1201257"/>
                  <a:pt x="1749496" y="1214317"/>
                  <a:pt x="1681018" y="1191491"/>
                </a:cubicBezTo>
                <a:lnTo>
                  <a:pt x="1653309" y="1182255"/>
                </a:lnTo>
                <a:cubicBezTo>
                  <a:pt x="1644073" y="1179176"/>
                  <a:pt x="1635203" y="1174620"/>
                  <a:pt x="1625600" y="1173019"/>
                </a:cubicBezTo>
                <a:cubicBezTo>
                  <a:pt x="1607127" y="1169940"/>
                  <a:pt x="1588350" y="1168324"/>
                  <a:pt x="1570182" y="1163782"/>
                </a:cubicBezTo>
                <a:cubicBezTo>
                  <a:pt x="1438575" y="1130880"/>
                  <a:pt x="1601189" y="1156114"/>
                  <a:pt x="1440873" y="1136073"/>
                </a:cubicBezTo>
                <a:cubicBezTo>
                  <a:pt x="1431637" y="1132994"/>
                  <a:pt x="1422609" y="1129198"/>
                  <a:pt x="1413164" y="1126837"/>
                </a:cubicBezTo>
                <a:lnTo>
                  <a:pt x="1339273" y="1108364"/>
                </a:lnTo>
                <a:cubicBezTo>
                  <a:pt x="1342352" y="852825"/>
                  <a:pt x="1348509" y="597304"/>
                  <a:pt x="1348509" y="341746"/>
                </a:cubicBezTo>
                <a:cubicBezTo>
                  <a:pt x="1348509" y="249331"/>
                  <a:pt x="1351099" y="156310"/>
                  <a:pt x="1339273" y="64655"/>
                </a:cubicBezTo>
                <a:cubicBezTo>
                  <a:pt x="1338027" y="54999"/>
                  <a:pt x="1321215" y="56706"/>
                  <a:pt x="1311564" y="55419"/>
                </a:cubicBezTo>
                <a:cubicBezTo>
                  <a:pt x="1274815" y="50519"/>
                  <a:pt x="1237597" y="50063"/>
                  <a:pt x="1200727" y="46182"/>
                </a:cubicBezTo>
                <a:cubicBezTo>
                  <a:pt x="1058402" y="31200"/>
                  <a:pt x="1202224" y="43758"/>
                  <a:pt x="1089891" y="27710"/>
                </a:cubicBezTo>
                <a:cubicBezTo>
                  <a:pt x="1062292" y="23767"/>
                  <a:pt x="1034473" y="21552"/>
                  <a:pt x="1006764" y="18473"/>
                </a:cubicBezTo>
                <a:cubicBezTo>
                  <a:pt x="963409" y="4022"/>
                  <a:pt x="957794" y="0"/>
                  <a:pt x="895927" y="0"/>
                </a:cubicBezTo>
                <a:cubicBezTo>
                  <a:pt x="874157" y="0"/>
                  <a:pt x="852824" y="6158"/>
                  <a:pt x="831273" y="9237"/>
                </a:cubicBezTo>
                <a:cubicBezTo>
                  <a:pt x="825115" y="27710"/>
                  <a:pt x="816619" y="45561"/>
                  <a:pt x="812800" y="64655"/>
                </a:cubicBezTo>
                <a:cubicBezTo>
                  <a:pt x="801655" y="120384"/>
                  <a:pt x="808529" y="95944"/>
                  <a:pt x="794327" y="138546"/>
                </a:cubicBezTo>
                <a:cubicBezTo>
                  <a:pt x="791248" y="169334"/>
                  <a:pt x="789467" y="200279"/>
                  <a:pt x="785091" y="230910"/>
                </a:cubicBezTo>
                <a:cubicBezTo>
                  <a:pt x="783296" y="243476"/>
                  <a:pt x="778609" y="255463"/>
                  <a:pt x="775855" y="267855"/>
                </a:cubicBezTo>
                <a:cubicBezTo>
                  <a:pt x="772449" y="283180"/>
                  <a:pt x="768838" y="298496"/>
                  <a:pt x="766618" y="314037"/>
                </a:cubicBezTo>
                <a:cubicBezTo>
                  <a:pt x="762675" y="341636"/>
                  <a:pt x="760461" y="369455"/>
                  <a:pt x="757382" y="397164"/>
                </a:cubicBezTo>
                <a:cubicBezTo>
                  <a:pt x="754303" y="504922"/>
                  <a:pt x="756629" y="612970"/>
                  <a:pt x="748145" y="720437"/>
                </a:cubicBezTo>
                <a:cubicBezTo>
                  <a:pt x="747271" y="731503"/>
                  <a:pt x="737522" y="740297"/>
                  <a:pt x="729673" y="748146"/>
                </a:cubicBezTo>
                <a:cubicBezTo>
                  <a:pt x="721824" y="755996"/>
                  <a:pt x="711893" y="761655"/>
                  <a:pt x="701964" y="766619"/>
                </a:cubicBezTo>
                <a:cubicBezTo>
                  <a:pt x="693256" y="770973"/>
                  <a:pt x="683491" y="772776"/>
                  <a:pt x="674255" y="775855"/>
                </a:cubicBezTo>
                <a:cubicBezTo>
                  <a:pt x="606737" y="820866"/>
                  <a:pt x="691639" y="765921"/>
                  <a:pt x="609600" y="812800"/>
                </a:cubicBezTo>
                <a:cubicBezTo>
                  <a:pt x="559463" y="841450"/>
                  <a:pt x="604988" y="823573"/>
                  <a:pt x="554182" y="840510"/>
                </a:cubicBezTo>
                <a:cubicBezTo>
                  <a:pt x="541867" y="849746"/>
                  <a:pt x="529847" y="859391"/>
                  <a:pt x="517236" y="868219"/>
                </a:cubicBezTo>
                <a:cubicBezTo>
                  <a:pt x="499048" y="880951"/>
                  <a:pt x="479579" y="891843"/>
                  <a:pt x="461818" y="905164"/>
                </a:cubicBezTo>
                <a:cubicBezTo>
                  <a:pt x="449503" y="914400"/>
                  <a:pt x="437927" y="924714"/>
                  <a:pt x="424873" y="932873"/>
                </a:cubicBezTo>
                <a:cubicBezTo>
                  <a:pt x="413197" y="940171"/>
                  <a:pt x="399734" y="944262"/>
                  <a:pt x="387927" y="951346"/>
                </a:cubicBezTo>
                <a:cubicBezTo>
                  <a:pt x="368889" y="962768"/>
                  <a:pt x="350982" y="975976"/>
                  <a:pt x="332509" y="988291"/>
                </a:cubicBezTo>
                <a:lnTo>
                  <a:pt x="277091" y="1025237"/>
                </a:lnTo>
                <a:lnTo>
                  <a:pt x="249382" y="1043710"/>
                </a:lnTo>
                <a:cubicBezTo>
                  <a:pt x="218594" y="1089892"/>
                  <a:pt x="240146" y="1065261"/>
                  <a:pt x="175491" y="1108364"/>
                </a:cubicBezTo>
                <a:lnTo>
                  <a:pt x="147782" y="1126837"/>
                </a:lnTo>
                <a:cubicBezTo>
                  <a:pt x="81764" y="1225862"/>
                  <a:pt x="184578" y="1075568"/>
                  <a:pt x="101600" y="1182255"/>
                </a:cubicBezTo>
                <a:cubicBezTo>
                  <a:pt x="87970" y="1199780"/>
                  <a:pt x="76970" y="1219200"/>
                  <a:pt x="64655" y="1237673"/>
                </a:cubicBezTo>
                <a:cubicBezTo>
                  <a:pt x="58497" y="1246909"/>
                  <a:pt x="54031" y="1257533"/>
                  <a:pt x="46182" y="1265382"/>
                </a:cubicBezTo>
                <a:cubicBezTo>
                  <a:pt x="10624" y="1300940"/>
                  <a:pt x="25719" y="1282223"/>
                  <a:pt x="0" y="1320800"/>
                </a:cubicBezTo>
                <a:cubicBezTo>
                  <a:pt x="560250" y="1343668"/>
                  <a:pt x="301596" y="1339273"/>
                  <a:pt x="775855" y="133927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 rot="20193107">
            <a:off x="3307010" y="2605225"/>
            <a:ext cx="1080654" cy="742779"/>
          </a:xfrm>
          <a:custGeom>
            <a:avLst/>
            <a:gdLst>
              <a:gd name="connsiteX0" fmla="*/ 0 w 1080654"/>
              <a:gd name="connsiteY0" fmla="*/ 739816 h 742779"/>
              <a:gd name="connsiteX1" fmla="*/ 258618 w 1080654"/>
              <a:gd name="connsiteY1" fmla="*/ 721344 h 742779"/>
              <a:gd name="connsiteX2" fmla="*/ 314036 w 1080654"/>
              <a:gd name="connsiteY2" fmla="*/ 665925 h 742779"/>
              <a:gd name="connsiteX3" fmla="*/ 332509 w 1080654"/>
              <a:gd name="connsiteY3" fmla="*/ 601271 h 742779"/>
              <a:gd name="connsiteX4" fmla="*/ 323272 w 1080654"/>
              <a:gd name="connsiteY4" fmla="*/ 573562 h 742779"/>
              <a:gd name="connsiteX5" fmla="*/ 258618 w 1080654"/>
              <a:gd name="connsiteY5" fmla="*/ 601271 h 742779"/>
              <a:gd name="connsiteX6" fmla="*/ 203200 w 1080654"/>
              <a:gd name="connsiteY6" fmla="*/ 656689 h 742779"/>
              <a:gd name="connsiteX7" fmla="*/ 212436 w 1080654"/>
              <a:gd name="connsiteY7" fmla="*/ 712107 h 742779"/>
              <a:gd name="connsiteX8" fmla="*/ 406400 w 1080654"/>
              <a:gd name="connsiteY8" fmla="*/ 684398 h 742779"/>
              <a:gd name="connsiteX9" fmla="*/ 424872 w 1080654"/>
              <a:gd name="connsiteY9" fmla="*/ 656689 h 742779"/>
              <a:gd name="connsiteX10" fmla="*/ 434109 w 1080654"/>
              <a:gd name="connsiteY10" fmla="*/ 628980 h 742779"/>
              <a:gd name="connsiteX11" fmla="*/ 452582 w 1080654"/>
              <a:gd name="connsiteY11" fmla="*/ 582798 h 742779"/>
              <a:gd name="connsiteX12" fmla="*/ 461818 w 1080654"/>
              <a:gd name="connsiteY12" fmla="*/ 536616 h 742779"/>
              <a:gd name="connsiteX13" fmla="*/ 443345 w 1080654"/>
              <a:gd name="connsiteY13" fmla="*/ 435016 h 742779"/>
              <a:gd name="connsiteX14" fmla="*/ 452582 w 1080654"/>
              <a:gd name="connsiteY14" fmla="*/ 518144 h 742779"/>
              <a:gd name="connsiteX15" fmla="*/ 609600 w 1080654"/>
              <a:gd name="connsiteY15" fmla="*/ 490435 h 742779"/>
              <a:gd name="connsiteX16" fmla="*/ 646545 w 1080654"/>
              <a:gd name="connsiteY16" fmla="*/ 462725 h 742779"/>
              <a:gd name="connsiteX17" fmla="*/ 711200 w 1080654"/>
              <a:gd name="connsiteY17" fmla="*/ 398071 h 742779"/>
              <a:gd name="connsiteX18" fmla="*/ 738909 w 1080654"/>
              <a:gd name="connsiteY18" fmla="*/ 296471 h 742779"/>
              <a:gd name="connsiteX19" fmla="*/ 729672 w 1080654"/>
              <a:gd name="connsiteY19" fmla="*/ 250289 h 742779"/>
              <a:gd name="connsiteX20" fmla="*/ 701963 w 1080654"/>
              <a:gd name="connsiteY20" fmla="*/ 259525 h 742779"/>
              <a:gd name="connsiteX21" fmla="*/ 646545 w 1080654"/>
              <a:gd name="connsiteY21" fmla="*/ 314944 h 742779"/>
              <a:gd name="connsiteX22" fmla="*/ 637309 w 1080654"/>
              <a:gd name="connsiteY22" fmla="*/ 342653 h 742779"/>
              <a:gd name="connsiteX23" fmla="*/ 738909 w 1080654"/>
              <a:gd name="connsiteY23" fmla="*/ 407307 h 742779"/>
              <a:gd name="connsiteX24" fmla="*/ 775854 w 1080654"/>
              <a:gd name="connsiteY24" fmla="*/ 388835 h 742779"/>
              <a:gd name="connsiteX25" fmla="*/ 831272 w 1080654"/>
              <a:gd name="connsiteY25" fmla="*/ 342653 h 742779"/>
              <a:gd name="connsiteX26" fmla="*/ 868218 w 1080654"/>
              <a:gd name="connsiteY26" fmla="*/ 314944 h 742779"/>
              <a:gd name="connsiteX27" fmla="*/ 877454 w 1080654"/>
              <a:gd name="connsiteY27" fmla="*/ 287235 h 742779"/>
              <a:gd name="connsiteX28" fmla="*/ 895927 w 1080654"/>
              <a:gd name="connsiteY28" fmla="*/ 259525 h 742779"/>
              <a:gd name="connsiteX29" fmla="*/ 905163 w 1080654"/>
              <a:gd name="connsiteY29" fmla="*/ 213344 h 742779"/>
              <a:gd name="connsiteX30" fmla="*/ 932872 w 1080654"/>
              <a:gd name="connsiteY30" fmla="*/ 111744 h 742779"/>
              <a:gd name="connsiteX31" fmla="*/ 923636 w 1080654"/>
              <a:gd name="connsiteY31" fmla="*/ 10144 h 742779"/>
              <a:gd name="connsiteX32" fmla="*/ 895927 w 1080654"/>
              <a:gd name="connsiteY32" fmla="*/ 28616 h 742779"/>
              <a:gd name="connsiteX33" fmla="*/ 877454 w 1080654"/>
              <a:gd name="connsiteY33" fmla="*/ 65562 h 742779"/>
              <a:gd name="connsiteX34" fmla="*/ 886691 w 1080654"/>
              <a:gd name="connsiteY34" fmla="*/ 176398 h 742779"/>
              <a:gd name="connsiteX35" fmla="*/ 997527 w 1080654"/>
              <a:gd name="connsiteY35" fmla="*/ 130216 h 742779"/>
              <a:gd name="connsiteX36" fmla="*/ 1025236 w 1080654"/>
              <a:gd name="connsiteY36" fmla="*/ 111744 h 742779"/>
              <a:gd name="connsiteX37" fmla="*/ 1052945 w 1080654"/>
              <a:gd name="connsiteY37" fmla="*/ 74798 h 742779"/>
              <a:gd name="connsiteX38" fmla="*/ 1080654 w 1080654"/>
              <a:gd name="connsiteY38" fmla="*/ 19380 h 74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80654" h="742779">
                <a:moveTo>
                  <a:pt x="0" y="739816"/>
                </a:moveTo>
                <a:cubicBezTo>
                  <a:pt x="86206" y="733659"/>
                  <a:pt x="174490" y="741139"/>
                  <a:pt x="258618" y="721344"/>
                </a:cubicBezTo>
                <a:cubicBezTo>
                  <a:pt x="284048" y="715360"/>
                  <a:pt x="314036" y="665925"/>
                  <a:pt x="314036" y="665925"/>
                </a:cubicBezTo>
                <a:cubicBezTo>
                  <a:pt x="318390" y="652861"/>
                  <a:pt x="332509" y="612864"/>
                  <a:pt x="332509" y="601271"/>
                </a:cubicBezTo>
                <a:cubicBezTo>
                  <a:pt x="332509" y="591535"/>
                  <a:pt x="326351" y="582798"/>
                  <a:pt x="323272" y="573562"/>
                </a:cubicBezTo>
                <a:cubicBezTo>
                  <a:pt x="290779" y="581685"/>
                  <a:pt x="283578" y="579084"/>
                  <a:pt x="258618" y="601271"/>
                </a:cubicBezTo>
                <a:cubicBezTo>
                  <a:pt x="239092" y="618627"/>
                  <a:pt x="203200" y="656689"/>
                  <a:pt x="203200" y="656689"/>
                </a:cubicBezTo>
                <a:cubicBezTo>
                  <a:pt x="206279" y="675162"/>
                  <a:pt x="194325" y="707341"/>
                  <a:pt x="212436" y="712107"/>
                </a:cubicBezTo>
                <a:cubicBezTo>
                  <a:pt x="328990" y="742779"/>
                  <a:pt x="344666" y="725555"/>
                  <a:pt x="406400" y="684398"/>
                </a:cubicBezTo>
                <a:cubicBezTo>
                  <a:pt x="412557" y="675162"/>
                  <a:pt x="419908" y="666618"/>
                  <a:pt x="424872" y="656689"/>
                </a:cubicBezTo>
                <a:cubicBezTo>
                  <a:pt x="429226" y="647981"/>
                  <a:pt x="430690" y="638096"/>
                  <a:pt x="434109" y="628980"/>
                </a:cubicBezTo>
                <a:cubicBezTo>
                  <a:pt x="439931" y="613456"/>
                  <a:pt x="446424" y="598192"/>
                  <a:pt x="452582" y="582798"/>
                </a:cubicBezTo>
                <a:cubicBezTo>
                  <a:pt x="455661" y="567404"/>
                  <a:pt x="461818" y="552315"/>
                  <a:pt x="461818" y="536616"/>
                </a:cubicBezTo>
                <a:cubicBezTo>
                  <a:pt x="461818" y="367809"/>
                  <a:pt x="464011" y="373023"/>
                  <a:pt x="443345" y="435016"/>
                </a:cubicBezTo>
                <a:cubicBezTo>
                  <a:pt x="446424" y="462725"/>
                  <a:pt x="427318" y="506354"/>
                  <a:pt x="452582" y="518144"/>
                </a:cubicBezTo>
                <a:cubicBezTo>
                  <a:pt x="485663" y="533582"/>
                  <a:pt x="564257" y="505549"/>
                  <a:pt x="609600" y="490435"/>
                </a:cubicBezTo>
                <a:cubicBezTo>
                  <a:pt x="621915" y="481198"/>
                  <a:pt x="635154" y="473080"/>
                  <a:pt x="646545" y="462725"/>
                </a:cubicBezTo>
                <a:cubicBezTo>
                  <a:pt x="669097" y="442223"/>
                  <a:pt x="711200" y="398071"/>
                  <a:pt x="711200" y="398071"/>
                </a:cubicBezTo>
                <a:cubicBezTo>
                  <a:pt x="732033" y="314735"/>
                  <a:pt x="721643" y="348265"/>
                  <a:pt x="738909" y="296471"/>
                </a:cubicBezTo>
                <a:cubicBezTo>
                  <a:pt x="735830" y="281077"/>
                  <a:pt x="740773" y="261390"/>
                  <a:pt x="729672" y="250289"/>
                </a:cubicBezTo>
                <a:cubicBezTo>
                  <a:pt x="722788" y="243405"/>
                  <a:pt x="710671" y="255171"/>
                  <a:pt x="701963" y="259525"/>
                </a:cubicBezTo>
                <a:cubicBezTo>
                  <a:pt x="669549" y="275732"/>
                  <a:pt x="669676" y="284102"/>
                  <a:pt x="646545" y="314944"/>
                </a:cubicBezTo>
                <a:cubicBezTo>
                  <a:pt x="643466" y="324180"/>
                  <a:pt x="637309" y="332917"/>
                  <a:pt x="637309" y="342653"/>
                </a:cubicBezTo>
                <a:cubicBezTo>
                  <a:pt x="637309" y="448554"/>
                  <a:pt x="638143" y="417384"/>
                  <a:pt x="738909" y="407307"/>
                </a:cubicBezTo>
                <a:cubicBezTo>
                  <a:pt x="751224" y="401150"/>
                  <a:pt x="764574" y="396731"/>
                  <a:pt x="775854" y="388835"/>
                </a:cubicBezTo>
                <a:cubicBezTo>
                  <a:pt x="795553" y="375045"/>
                  <a:pt x="812495" y="357674"/>
                  <a:pt x="831272" y="342653"/>
                </a:cubicBezTo>
                <a:cubicBezTo>
                  <a:pt x="843293" y="333036"/>
                  <a:pt x="855903" y="324180"/>
                  <a:pt x="868218" y="314944"/>
                </a:cubicBezTo>
                <a:cubicBezTo>
                  <a:pt x="871297" y="305708"/>
                  <a:pt x="873100" y="295943"/>
                  <a:pt x="877454" y="287235"/>
                </a:cubicBezTo>
                <a:cubicBezTo>
                  <a:pt x="882418" y="277306"/>
                  <a:pt x="892029" y="269919"/>
                  <a:pt x="895927" y="259525"/>
                </a:cubicBezTo>
                <a:cubicBezTo>
                  <a:pt x="901439" y="244826"/>
                  <a:pt x="901032" y="228489"/>
                  <a:pt x="905163" y="213344"/>
                </a:cubicBezTo>
                <a:cubicBezTo>
                  <a:pt x="940318" y="84441"/>
                  <a:pt x="910370" y="224255"/>
                  <a:pt x="932872" y="111744"/>
                </a:cubicBezTo>
                <a:cubicBezTo>
                  <a:pt x="929793" y="77877"/>
                  <a:pt x="937447" y="41219"/>
                  <a:pt x="923636" y="10144"/>
                </a:cubicBezTo>
                <a:cubicBezTo>
                  <a:pt x="919128" y="0"/>
                  <a:pt x="903033" y="20088"/>
                  <a:pt x="895927" y="28616"/>
                </a:cubicBezTo>
                <a:cubicBezTo>
                  <a:pt x="887112" y="39194"/>
                  <a:pt x="883612" y="53247"/>
                  <a:pt x="877454" y="65562"/>
                </a:cubicBezTo>
                <a:cubicBezTo>
                  <a:pt x="880533" y="102507"/>
                  <a:pt x="860476" y="150183"/>
                  <a:pt x="886691" y="176398"/>
                </a:cubicBezTo>
                <a:cubicBezTo>
                  <a:pt x="928090" y="217796"/>
                  <a:pt x="974817" y="149141"/>
                  <a:pt x="997527" y="130216"/>
                </a:cubicBezTo>
                <a:cubicBezTo>
                  <a:pt x="1006055" y="123110"/>
                  <a:pt x="1016000" y="117901"/>
                  <a:pt x="1025236" y="111744"/>
                </a:cubicBezTo>
                <a:cubicBezTo>
                  <a:pt x="1034472" y="99429"/>
                  <a:pt x="1044786" y="87852"/>
                  <a:pt x="1052945" y="74798"/>
                </a:cubicBezTo>
                <a:cubicBezTo>
                  <a:pt x="1052954" y="74784"/>
                  <a:pt x="1076032" y="28624"/>
                  <a:pt x="1080654" y="193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186545" y="3953164"/>
            <a:ext cx="655782" cy="68219"/>
          </a:xfrm>
          <a:custGeom>
            <a:avLst/>
            <a:gdLst>
              <a:gd name="connsiteX0" fmla="*/ 0 w 655782"/>
              <a:gd name="connsiteY0" fmla="*/ 64654 h 68219"/>
              <a:gd name="connsiteX1" fmla="*/ 9237 w 655782"/>
              <a:gd name="connsiteY1" fmla="*/ 36945 h 68219"/>
              <a:gd name="connsiteX2" fmla="*/ 101600 w 655782"/>
              <a:gd name="connsiteY2" fmla="*/ 36945 h 68219"/>
              <a:gd name="connsiteX3" fmla="*/ 193964 w 655782"/>
              <a:gd name="connsiteY3" fmla="*/ 55418 h 68219"/>
              <a:gd name="connsiteX4" fmla="*/ 230910 w 655782"/>
              <a:gd name="connsiteY4" fmla="*/ 64654 h 68219"/>
              <a:gd name="connsiteX5" fmla="*/ 397164 w 655782"/>
              <a:gd name="connsiteY5" fmla="*/ 46181 h 68219"/>
              <a:gd name="connsiteX6" fmla="*/ 424873 w 655782"/>
              <a:gd name="connsiteY6" fmla="*/ 27709 h 68219"/>
              <a:gd name="connsiteX7" fmla="*/ 554182 w 655782"/>
              <a:gd name="connsiteY7" fmla="*/ 36945 h 68219"/>
              <a:gd name="connsiteX8" fmla="*/ 646546 w 655782"/>
              <a:gd name="connsiteY8" fmla="*/ 27709 h 68219"/>
              <a:gd name="connsiteX9" fmla="*/ 655782 w 655782"/>
              <a:gd name="connsiteY9" fmla="*/ 0 h 6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5782" h="68219">
                <a:moveTo>
                  <a:pt x="0" y="64654"/>
                </a:moveTo>
                <a:cubicBezTo>
                  <a:pt x="3079" y="55418"/>
                  <a:pt x="2353" y="43829"/>
                  <a:pt x="9237" y="36945"/>
                </a:cubicBezTo>
                <a:cubicBezTo>
                  <a:pt x="29388" y="16795"/>
                  <a:pt x="90390" y="35344"/>
                  <a:pt x="101600" y="36945"/>
                </a:cubicBezTo>
                <a:cubicBezTo>
                  <a:pt x="158507" y="55912"/>
                  <a:pt x="100569" y="38437"/>
                  <a:pt x="193964" y="55418"/>
                </a:cubicBezTo>
                <a:cubicBezTo>
                  <a:pt x="206454" y="57689"/>
                  <a:pt x="218595" y="61575"/>
                  <a:pt x="230910" y="64654"/>
                </a:cubicBezTo>
                <a:cubicBezTo>
                  <a:pt x="248241" y="63499"/>
                  <a:pt x="353087" y="68219"/>
                  <a:pt x="397164" y="46181"/>
                </a:cubicBezTo>
                <a:cubicBezTo>
                  <a:pt x="407093" y="41217"/>
                  <a:pt x="415637" y="33866"/>
                  <a:pt x="424873" y="27709"/>
                </a:cubicBezTo>
                <a:cubicBezTo>
                  <a:pt x="467976" y="30788"/>
                  <a:pt x="510969" y="36945"/>
                  <a:pt x="554182" y="36945"/>
                </a:cubicBezTo>
                <a:cubicBezTo>
                  <a:pt x="585124" y="36945"/>
                  <a:pt x="617467" y="38283"/>
                  <a:pt x="646546" y="27709"/>
                </a:cubicBezTo>
                <a:cubicBezTo>
                  <a:pt x="655696" y="24382"/>
                  <a:pt x="655782" y="0"/>
                  <a:pt x="6557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419872" y="4221088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771800" y="4365104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131840" y="4437112"/>
            <a:ext cx="288032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4596890" y="5641880"/>
            <a:ext cx="917219" cy="426411"/>
          </a:xfrm>
          <a:custGeom>
            <a:avLst/>
            <a:gdLst>
              <a:gd name="connsiteX0" fmla="*/ 21292 w 917219"/>
              <a:gd name="connsiteY0" fmla="*/ 10775 h 426411"/>
              <a:gd name="connsiteX1" fmla="*/ 104419 w 917219"/>
              <a:gd name="connsiteY1" fmla="*/ 56956 h 426411"/>
              <a:gd name="connsiteX2" fmla="*/ 159837 w 917219"/>
              <a:gd name="connsiteY2" fmla="*/ 75429 h 426411"/>
              <a:gd name="connsiteX3" fmla="*/ 252201 w 917219"/>
              <a:gd name="connsiteY3" fmla="*/ 130847 h 426411"/>
              <a:gd name="connsiteX4" fmla="*/ 289146 w 917219"/>
              <a:gd name="connsiteY4" fmla="*/ 149320 h 426411"/>
              <a:gd name="connsiteX5" fmla="*/ 363037 w 917219"/>
              <a:gd name="connsiteY5" fmla="*/ 177029 h 426411"/>
              <a:gd name="connsiteX6" fmla="*/ 399983 w 917219"/>
              <a:gd name="connsiteY6" fmla="*/ 204738 h 426411"/>
              <a:gd name="connsiteX7" fmla="*/ 455401 w 917219"/>
              <a:gd name="connsiteY7" fmla="*/ 232447 h 426411"/>
              <a:gd name="connsiteX8" fmla="*/ 538528 w 917219"/>
              <a:gd name="connsiteY8" fmla="*/ 260156 h 426411"/>
              <a:gd name="connsiteX9" fmla="*/ 584710 w 917219"/>
              <a:gd name="connsiteY9" fmla="*/ 278629 h 426411"/>
              <a:gd name="connsiteX10" fmla="*/ 640128 w 917219"/>
              <a:gd name="connsiteY10" fmla="*/ 306338 h 426411"/>
              <a:gd name="connsiteX11" fmla="*/ 686310 w 917219"/>
              <a:gd name="connsiteY11" fmla="*/ 324811 h 426411"/>
              <a:gd name="connsiteX12" fmla="*/ 723255 w 917219"/>
              <a:gd name="connsiteY12" fmla="*/ 343284 h 426411"/>
              <a:gd name="connsiteX13" fmla="*/ 769437 w 917219"/>
              <a:gd name="connsiteY13" fmla="*/ 361756 h 426411"/>
              <a:gd name="connsiteX14" fmla="*/ 797146 w 917219"/>
              <a:gd name="connsiteY14" fmla="*/ 370993 h 426411"/>
              <a:gd name="connsiteX15" fmla="*/ 889510 w 917219"/>
              <a:gd name="connsiteY15" fmla="*/ 407938 h 426411"/>
              <a:gd name="connsiteX16" fmla="*/ 917219 w 917219"/>
              <a:gd name="connsiteY16" fmla="*/ 426411 h 42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7219" h="426411">
                <a:moveTo>
                  <a:pt x="21292" y="10775"/>
                </a:moveTo>
                <a:cubicBezTo>
                  <a:pt x="108479" y="32571"/>
                  <a:pt x="0" y="0"/>
                  <a:pt x="104419" y="56956"/>
                </a:cubicBezTo>
                <a:cubicBezTo>
                  <a:pt x="121513" y="66280"/>
                  <a:pt x="142421" y="66721"/>
                  <a:pt x="159837" y="75429"/>
                </a:cubicBezTo>
                <a:cubicBezTo>
                  <a:pt x="191951" y="91486"/>
                  <a:pt x="220087" y="114790"/>
                  <a:pt x="252201" y="130847"/>
                </a:cubicBezTo>
                <a:cubicBezTo>
                  <a:pt x="264516" y="137005"/>
                  <a:pt x="276436" y="144024"/>
                  <a:pt x="289146" y="149320"/>
                </a:cubicBezTo>
                <a:cubicBezTo>
                  <a:pt x="313428" y="159437"/>
                  <a:pt x="339509" y="165265"/>
                  <a:pt x="363037" y="177029"/>
                </a:cubicBezTo>
                <a:cubicBezTo>
                  <a:pt x="376806" y="183913"/>
                  <a:pt x="386783" y="196818"/>
                  <a:pt x="399983" y="204738"/>
                </a:cubicBezTo>
                <a:cubicBezTo>
                  <a:pt x="417693" y="215364"/>
                  <a:pt x="436599" y="223901"/>
                  <a:pt x="455401" y="232447"/>
                </a:cubicBezTo>
                <a:cubicBezTo>
                  <a:pt x="534907" y="268586"/>
                  <a:pt x="469008" y="236983"/>
                  <a:pt x="538528" y="260156"/>
                </a:cubicBezTo>
                <a:cubicBezTo>
                  <a:pt x="554257" y="265399"/>
                  <a:pt x="569616" y="271768"/>
                  <a:pt x="584710" y="278629"/>
                </a:cubicBezTo>
                <a:cubicBezTo>
                  <a:pt x="603512" y="287175"/>
                  <a:pt x="621326" y="297792"/>
                  <a:pt x="640128" y="306338"/>
                </a:cubicBezTo>
                <a:cubicBezTo>
                  <a:pt x="655222" y="313199"/>
                  <a:pt x="671159" y="318077"/>
                  <a:pt x="686310" y="324811"/>
                </a:cubicBezTo>
                <a:cubicBezTo>
                  <a:pt x="698892" y="330403"/>
                  <a:pt x="710673" y="337692"/>
                  <a:pt x="723255" y="343284"/>
                </a:cubicBezTo>
                <a:cubicBezTo>
                  <a:pt x="738406" y="350018"/>
                  <a:pt x="753913" y="355934"/>
                  <a:pt x="769437" y="361756"/>
                </a:cubicBezTo>
                <a:cubicBezTo>
                  <a:pt x="778553" y="365175"/>
                  <a:pt x="788249" y="367039"/>
                  <a:pt x="797146" y="370993"/>
                </a:cubicBezTo>
                <a:cubicBezTo>
                  <a:pt x="882992" y="409147"/>
                  <a:pt x="820806" y="390762"/>
                  <a:pt x="889510" y="407938"/>
                </a:cubicBezTo>
                <a:lnTo>
                  <a:pt x="917219" y="42641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sédimentation</vt:lpstr>
      <vt:lpstr>décantation</vt:lpstr>
      <vt:lpstr>Filtration</vt:lpstr>
      <vt:lpstr>distillation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2018-04-25T17:47:32Z</dcterms:created>
  <dcterms:modified xsi:type="dcterms:W3CDTF">2018-06-11T18:33:55Z</dcterms:modified>
</cp:coreProperties>
</file>