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8D284-9459-4160-A050-FDA94ABAEADB}" type="datetimeFigureOut">
              <a:rPr lang="fr-CA" smtClean="0"/>
              <a:t>2017-12-05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DDE34-21D6-4B07-B52D-770C412768D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8D284-9459-4160-A050-FDA94ABAEADB}" type="datetimeFigureOut">
              <a:rPr lang="fr-CA" smtClean="0"/>
              <a:t>2017-12-05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DDE34-21D6-4B07-B52D-770C412768D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8D284-9459-4160-A050-FDA94ABAEADB}" type="datetimeFigureOut">
              <a:rPr lang="fr-CA" smtClean="0"/>
              <a:t>2017-12-05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DDE34-21D6-4B07-B52D-770C412768D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8D284-9459-4160-A050-FDA94ABAEADB}" type="datetimeFigureOut">
              <a:rPr lang="fr-CA" smtClean="0"/>
              <a:t>2017-12-05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DDE34-21D6-4B07-B52D-770C412768D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8D284-9459-4160-A050-FDA94ABAEADB}" type="datetimeFigureOut">
              <a:rPr lang="fr-CA" smtClean="0"/>
              <a:t>2017-12-05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DDE34-21D6-4B07-B52D-770C412768D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8D284-9459-4160-A050-FDA94ABAEADB}" type="datetimeFigureOut">
              <a:rPr lang="fr-CA" smtClean="0"/>
              <a:t>2017-12-05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DDE34-21D6-4B07-B52D-770C412768D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8D284-9459-4160-A050-FDA94ABAEADB}" type="datetimeFigureOut">
              <a:rPr lang="fr-CA" smtClean="0"/>
              <a:t>2017-12-05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DDE34-21D6-4B07-B52D-770C412768D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8D284-9459-4160-A050-FDA94ABAEADB}" type="datetimeFigureOut">
              <a:rPr lang="fr-CA" smtClean="0"/>
              <a:t>2017-12-05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DDE34-21D6-4B07-B52D-770C412768D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8D284-9459-4160-A050-FDA94ABAEADB}" type="datetimeFigureOut">
              <a:rPr lang="fr-CA" smtClean="0"/>
              <a:t>2017-12-05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DDE34-21D6-4B07-B52D-770C412768D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8D284-9459-4160-A050-FDA94ABAEADB}" type="datetimeFigureOut">
              <a:rPr lang="fr-CA" smtClean="0"/>
              <a:t>2017-12-05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DDE34-21D6-4B07-B52D-770C412768D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8D284-9459-4160-A050-FDA94ABAEADB}" type="datetimeFigureOut">
              <a:rPr lang="fr-CA" smtClean="0"/>
              <a:t>2017-12-05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DDE34-21D6-4B07-B52D-770C412768D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8D284-9459-4160-A050-FDA94ABAEADB}" type="datetimeFigureOut">
              <a:rPr lang="fr-CA" smtClean="0"/>
              <a:t>2017-12-05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DDE34-21D6-4B07-B52D-770C412768D1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872208"/>
          </a:xfrm>
        </p:spPr>
        <p:txBody>
          <a:bodyPr/>
          <a:lstStyle/>
          <a:p>
            <a:r>
              <a:rPr lang="fr-CA" dirty="0" smtClean="0"/>
              <a:t> Alfred </a:t>
            </a:r>
            <a:r>
              <a:rPr lang="fr-CA" dirty="0" err="1" smtClean="0"/>
              <a:t>Wegner</a:t>
            </a:r>
            <a:r>
              <a:rPr lang="fr-CA" dirty="0" smtClean="0"/>
              <a:t> 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2924944"/>
            <a:ext cx="6400800" cy="1752600"/>
          </a:xfrm>
        </p:spPr>
        <p:txBody>
          <a:bodyPr/>
          <a:lstStyle/>
          <a:p>
            <a:endParaRPr lang="fr-CA" dirty="0"/>
          </a:p>
          <a:p>
            <a:endParaRPr lang="fr-CA" dirty="0"/>
          </a:p>
        </p:txBody>
      </p:sp>
      <p:pic>
        <p:nvPicPr>
          <p:cNvPr id="4" name="Image 3" descr="alfred wegen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411760" y="4293096"/>
            <a:ext cx="4171015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Inflate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fr-FR" sz="54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fr-FR" sz="5400" b="1" dirty="0">
                <a:ln w="11430">
                  <a:solidFill>
                    <a:srgbClr val="C00000"/>
                  </a:solidFill>
                </a:ln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A</a:t>
            </a:r>
            <a:r>
              <a:rPr lang="fr-FR" sz="54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lfred </a:t>
            </a:r>
            <a:r>
              <a:rPr lang="fr-FR" sz="5400" b="1" dirty="0" err="1">
                <a:ln w="11430">
                  <a:solidFill>
                    <a:srgbClr val="C00000"/>
                  </a:solidFill>
                </a:ln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W</a:t>
            </a:r>
            <a:r>
              <a:rPr lang="fr-FR" sz="5400" b="1" cap="none" spc="0" dirty="0" err="1" smtClean="0">
                <a:ln w="11430">
                  <a:solidFill>
                    <a:srgbClr val="C00000"/>
                  </a:solidFill>
                </a:ln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egner</a:t>
            </a:r>
            <a:endParaRPr lang="fr-FR" sz="5400" b="1" cap="none" spc="0" dirty="0">
              <a:ln w="11430">
                <a:solidFill>
                  <a:srgbClr val="C00000"/>
                </a:solidFill>
              </a:ln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nationalité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fr-CA" b="0" dirty="0" smtClean="0">
              <a:solidFill>
                <a:srgbClr val="DD4B39"/>
              </a:solidFill>
            </a:endParaRPr>
          </a:p>
          <a:p>
            <a:endParaRPr lang="fr-CA" dirty="0" smtClean="0"/>
          </a:p>
          <a:p>
            <a:endParaRPr lang="fr-CA" dirty="0"/>
          </a:p>
          <a:p>
            <a:endParaRPr lang="fr-CA" dirty="0" smtClean="0"/>
          </a:p>
          <a:p>
            <a:r>
              <a:rPr lang="fr-CA" dirty="0" smtClean="0"/>
              <a:t>allemand</a:t>
            </a:r>
            <a:endParaRPr lang="fr-CA" dirty="0"/>
          </a:p>
        </p:txBody>
      </p:sp>
      <p:pic>
        <p:nvPicPr>
          <p:cNvPr id="4" name="Image 3" descr="sans-tit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2348880"/>
            <a:ext cx="2762250" cy="1657350"/>
          </a:xfrm>
          <a:prstGeom prst="rect">
            <a:avLst/>
          </a:prstGeom>
        </p:spPr>
      </p:pic>
      <p:sp>
        <p:nvSpPr>
          <p:cNvPr id="5" name="Flèche vers le bas 4"/>
          <p:cNvSpPr/>
          <p:nvPr/>
        </p:nvSpPr>
        <p:spPr>
          <a:xfrm rot="1203248">
            <a:off x="2647278" y="1162669"/>
            <a:ext cx="1099059" cy="1126268"/>
          </a:xfrm>
          <a:prstGeom prst="downArrow">
            <a:avLst>
              <a:gd name="adj1" fmla="val 38192"/>
              <a:gd name="adj2" fmla="val 47521"/>
            </a:avLst>
          </a:prstGeom>
          <a:solidFill>
            <a:schemeClr val="accent6">
              <a:lumMod val="75000"/>
            </a:schemeClr>
          </a:solidFill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>
              <a:solidFill>
                <a:srgbClr val="FF0000"/>
              </a:solidFill>
            </a:endParaRPr>
          </a:p>
        </p:txBody>
      </p:sp>
      <p:pic>
        <p:nvPicPr>
          <p:cNvPr id="6" name="Image 5" descr="germany-europe-map-429105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20072" y="2132856"/>
            <a:ext cx="3240360" cy="2088232"/>
          </a:xfrm>
          <a:prstGeom prst="rect">
            <a:avLst/>
          </a:prstGeom>
        </p:spPr>
      </p:pic>
      <p:sp>
        <p:nvSpPr>
          <p:cNvPr id="7" name="Flèche vers le bas 6"/>
          <p:cNvSpPr/>
          <p:nvPr/>
        </p:nvSpPr>
        <p:spPr>
          <a:xfrm rot="12530534">
            <a:off x="5369614" y="3322334"/>
            <a:ext cx="1099059" cy="1349919"/>
          </a:xfrm>
          <a:prstGeom prst="downArrow">
            <a:avLst>
              <a:gd name="adj1" fmla="val 38192"/>
              <a:gd name="adj2" fmla="val 47521"/>
            </a:avLst>
          </a:prstGeom>
          <a:solidFill>
            <a:schemeClr val="accent6">
              <a:lumMod val="75000"/>
            </a:schemeClr>
          </a:solidFill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2074242"/>
          </a:xfrm>
        </p:spPr>
        <p:txBody>
          <a:bodyPr>
            <a:normAutofit/>
          </a:bodyPr>
          <a:lstStyle/>
          <a:p>
            <a:r>
              <a:rPr lang="fr-CA" sz="4000" dirty="0" smtClean="0"/>
              <a:t>Période de temps        </a:t>
            </a:r>
            <a:r>
              <a:rPr lang="fr-CA" sz="3200" dirty="0" smtClean="0"/>
              <a:t/>
            </a:r>
            <a:br>
              <a:rPr lang="fr-CA" sz="3200" dirty="0" smtClean="0"/>
            </a:br>
            <a:r>
              <a:rPr lang="fr-CA" sz="3200" dirty="0"/>
              <a:t> </a:t>
            </a:r>
            <a:r>
              <a:rPr lang="fr-CA" sz="3200" dirty="0" smtClean="0"/>
              <a:t>                </a:t>
            </a:r>
            <a:br>
              <a:rPr lang="fr-CA" sz="3200" dirty="0" smtClean="0"/>
            </a:br>
            <a:r>
              <a:rPr lang="fr-CA" sz="3200" dirty="0"/>
              <a:t> </a:t>
            </a:r>
            <a:r>
              <a:rPr lang="fr-CA" sz="3200" dirty="0" smtClean="0"/>
              <a:t>                                       1880 à 1930</a:t>
            </a:r>
            <a:endParaRPr lang="fr-CA" sz="3200" dirty="0"/>
          </a:p>
        </p:txBody>
      </p:sp>
      <p:pic>
        <p:nvPicPr>
          <p:cNvPr id="4" name="Espace réservé du contenu 3" descr="fleche-dat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276873"/>
            <a:ext cx="8229600" cy="3168536"/>
          </a:xfrm>
        </p:spPr>
      </p:pic>
      <p:cxnSp>
        <p:nvCxnSpPr>
          <p:cNvPr id="6" name="Connecteur droit avec flèche 5"/>
          <p:cNvCxnSpPr/>
          <p:nvPr/>
        </p:nvCxnSpPr>
        <p:spPr>
          <a:xfrm>
            <a:off x="5940152" y="1916832"/>
            <a:ext cx="0" cy="1368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>
            <a:off x="7020272" y="1916832"/>
            <a:ext cx="0" cy="1368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Théorie 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>
              <a:buNone/>
            </a:pPr>
            <a:r>
              <a:rPr lang="fr-CA" dirty="0" smtClean="0"/>
              <a:t>Dérive des continents</a:t>
            </a:r>
            <a:endParaRPr lang="fr-CA" dirty="0"/>
          </a:p>
        </p:txBody>
      </p:sp>
      <p:pic>
        <p:nvPicPr>
          <p:cNvPr id="4" name="Image 3" descr="220px-Alfred_Wegener_Die_Entstehung_der_Kontinente_und_Ozeane_192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2060848"/>
            <a:ext cx="6383922" cy="465313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Théorie amélioré par Wilson</a:t>
            </a:r>
            <a:endParaRPr lang="fr-CA" dirty="0"/>
          </a:p>
        </p:txBody>
      </p:sp>
      <p:pic>
        <p:nvPicPr>
          <p:cNvPr id="4" name="Espace réservé du contenu 3" descr="imagesWE3FMD5X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55776" y="2204864"/>
            <a:ext cx="3960440" cy="288032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Qu’est ce la Pangée</a:t>
            </a:r>
            <a:endParaRPr lang="fr-CA" dirty="0"/>
          </a:p>
        </p:txBody>
      </p:sp>
      <p:pic>
        <p:nvPicPr>
          <p:cNvPr id="4" name="Espace réservé du contenu 3" descr="pangeareconstruction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79712" y="2636912"/>
            <a:ext cx="5256584" cy="2439293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23</Words>
  <Application>Microsoft Office PowerPoint</Application>
  <PresentationFormat>Affichage à l'écran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 Alfred Wegner </vt:lpstr>
      <vt:lpstr>nationalité</vt:lpstr>
      <vt:lpstr>Période de temps                                                                   1880 à 1930</vt:lpstr>
      <vt:lpstr>Théorie </vt:lpstr>
      <vt:lpstr>Théorie amélioré par Wilson</vt:lpstr>
      <vt:lpstr>Qu’est ce la Pangée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Alfred Wegner</dc:title>
  <dc:creator>CSBE</dc:creator>
  <cp:lastModifiedBy>CSBE</cp:lastModifiedBy>
  <cp:revision>4</cp:revision>
  <dcterms:created xsi:type="dcterms:W3CDTF">2017-12-05T18:47:44Z</dcterms:created>
  <dcterms:modified xsi:type="dcterms:W3CDTF">2017-12-05T19:29:42Z</dcterms:modified>
</cp:coreProperties>
</file>