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434D-357D-45CC-AE6F-078E2D441874}" type="datetimeFigureOut">
              <a:rPr lang="fr-CA" smtClean="0"/>
              <a:t>2017-12-11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813-4A20-4350-B795-0925F475037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434D-357D-45CC-AE6F-078E2D441874}" type="datetimeFigureOut">
              <a:rPr lang="fr-CA" smtClean="0"/>
              <a:t>2017-12-11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813-4A20-4350-B795-0925F475037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434D-357D-45CC-AE6F-078E2D441874}" type="datetimeFigureOut">
              <a:rPr lang="fr-CA" smtClean="0"/>
              <a:t>2017-12-11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813-4A20-4350-B795-0925F475037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434D-357D-45CC-AE6F-078E2D441874}" type="datetimeFigureOut">
              <a:rPr lang="fr-CA" smtClean="0"/>
              <a:t>2017-12-11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813-4A20-4350-B795-0925F475037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434D-357D-45CC-AE6F-078E2D441874}" type="datetimeFigureOut">
              <a:rPr lang="fr-CA" smtClean="0"/>
              <a:t>2017-12-11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813-4A20-4350-B795-0925F475037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434D-357D-45CC-AE6F-078E2D441874}" type="datetimeFigureOut">
              <a:rPr lang="fr-CA" smtClean="0"/>
              <a:t>2017-12-11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813-4A20-4350-B795-0925F475037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434D-357D-45CC-AE6F-078E2D441874}" type="datetimeFigureOut">
              <a:rPr lang="fr-CA" smtClean="0"/>
              <a:t>2017-12-11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813-4A20-4350-B795-0925F475037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434D-357D-45CC-AE6F-078E2D441874}" type="datetimeFigureOut">
              <a:rPr lang="fr-CA" smtClean="0"/>
              <a:t>2017-12-11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813-4A20-4350-B795-0925F475037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434D-357D-45CC-AE6F-078E2D441874}" type="datetimeFigureOut">
              <a:rPr lang="fr-CA" smtClean="0"/>
              <a:t>2017-12-11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813-4A20-4350-B795-0925F475037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434D-357D-45CC-AE6F-078E2D441874}" type="datetimeFigureOut">
              <a:rPr lang="fr-CA" smtClean="0"/>
              <a:t>2017-12-11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813-4A20-4350-B795-0925F475037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434D-357D-45CC-AE6F-078E2D441874}" type="datetimeFigureOut">
              <a:rPr lang="fr-CA" smtClean="0"/>
              <a:t>2017-12-11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813-4A20-4350-B795-0925F475037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E434D-357D-45CC-AE6F-078E2D441874}" type="datetimeFigureOut">
              <a:rPr lang="fr-CA" smtClean="0"/>
              <a:t>2017-12-11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27813-4A20-4350-B795-0925F4750371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738_10_k84h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 rot="19438672">
            <a:off x="1312675" y="2968936"/>
            <a:ext cx="60299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Galileo </a:t>
            </a:r>
            <a:r>
              <a:rPr lang="fr-FR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galilei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Prhase</a:t>
            </a:r>
            <a:r>
              <a:rPr lang="fr-CA" dirty="0" smtClean="0"/>
              <a:t> </a:t>
            </a:r>
            <a:r>
              <a:rPr lang="fr-CA" dirty="0" err="1" smtClean="0"/>
              <a:t>célebre</a:t>
            </a: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 pour si </a:t>
            </a:r>
            <a:r>
              <a:rPr lang="fr-CA" dirty="0" err="1" smtClean="0"/>
              <a:t>mueue</a:t>
            </a:r>
            <a:endParaRPr lang="fr-CA" dirty="0" smtClean="0"/>
          </a:p>
          <a:p>
            <a:r>
              <a:rPr lang="fr-CA" dirty="0" smtClean="0"/>
              <a:t>Et pourtant elle tourne</a:t>
            </a:r>
            <a:endParaRPr lang="fr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 retenir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Il étais aveugle et regardais </a:t>
            </a:r>
            <a:r>
              <a:rPr lang="fr-CA" smtClean="0"/>
              <a:t>le soleil</a:t>
            </a:r>
            <a:endParaRPr lang="fr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nationalité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Nationalité:italien</a:t>
            </a:r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r>
              <a:rPr lang="fr-CA" dirty="0" smtClean="0"/>
              <a:t>Drapeau: Italie </a:t>
            </a:r>
            <a:endParaRPr lang="fr-CA" dirty="0"/>
          </a:p>
        </p:txBody>
      </p:sp>
      <p:pic>
        <p:nvPicPr>
          <p:cNvPr id="4" name="Image 3" descr="sans-tit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924944"/>
            <a:ext cx="3744416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logo%20galile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924944"/>
            <a:ext cx="6025232" cy="3600400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916832"/>
          </a:xfrm>
        </p:spPr>
        <p:txBody>
          <a:bodyPr/>
          <a:lstStyle/>
          <a:p>
            <a:r>
              <a:rPr lang="fr-CA" dirty="0" smtClean="0"/>
              <a:t>Période de temps</a:t>
            </a:r>
            <a:br>
              <a:rPr lang="fr-CA" dirty="0" smtClean="0"/>
            </a:br>
            <a:r>
              <a:rPr lang="fr-CA" dirty="0" smtClean="0"/>
              <a:t>1564 à 1642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Bonne </a:t>
            </a:r>
            <a:r>
              <a:rPr lang="fr-CA" dirty="0" err="1"/>
              <a:t>t</a:t>
            </a:r>
            <a:r>
              <a:rPr lang="fr-CA" dirty="0" err="1" smtClean="0"/>
              <a:t>héorie:héliocentrisme</a:t>
            </a:r>
            <a:endParaRPr lang="fr-CA" dirty="0"/>
          </a:p>
        </p:txBody>
      </p:sp>
      <p:pic>
        <p:nvPicPr>
          <p:cNvPr id="4" name="Espace réservé du contenu 3" descr="heliocentrique[1]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132856"/>
            <a:ext cx="3800475" cy="36290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Mauvaise théorie: </a:t>
            </a:r>
            <a:r>
              <a:rPr lang="fr-CA" dirty="0" err="1" smtClean="0"/>
              <a:t>Géocentrice</a:t>
            </a:r>
            <a:endParaRPr lang="fr-CA" dirty="0"/>
          </a:p>
        </p:txBody>
      </p:sp>
      <p:pic>
        <p:nvPicPr>
          <p:cNvPr id="4" name="Espace réservé du contenu 3" descr="Geocentrism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7873" y="2079054"/>
            <a:ext cx="3568254" cy="356825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Bon théoricien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 bon </a:t>
            </a:r>
            <a:r>
              <a:rPr lang="fr-CA" dirty="0" err="1" smtClean="0"/>
              <a:t>théoricen</a:t>
            </a:r>
            <a:r>
              <a:rPr lang="fr-CA" dirty="0" smtClean="0"/>
              <a:t> est </a:t>
            </a:r>
            <a:r>
              <a:rPr lang="fr-CA" dirty="0" err="1" smtClean="0"/>
              <a:t>copernic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mauvais </a:t>
            </a:r>
            <a:r>
              <a:rPr lang="fr-CA" dirty="0" err="1" smtClean="0"/>
              <a:t>theoricien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 mauvais théoricien est </a:t>
            </a:r>
            <a:r>
              <a:rPr lang="fr-CA" dirty="0" err="1" smtClean="0"/>
              <a:t>ptolémé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3 preuve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1 tache sur le soleil</a:t>
            </a:r>
          </a:p>
          <a:p>
            <a:r>
              <a:rPr lang="fr-CA" dirty="0" smtClean="0"/>
              <a:t>2 cratère sur la lune</a:t>
            </a:r>
          </a:p>
          <a:p>
            <a:r>
              <a:rPr lang="fr-CA" dirty="0" smtClean="0"/>
              <a:t>3 lune de </a:t>
            </a:r>
            <a:r>
              <a:rPr lang="fr-CA" dirty="0" err="1" smtClean="0"/>
              <a:t>jupitère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Qui le condamne?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C’est l’église qui le condamne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75</Words>
  <Application>Microsoft Office PowerPoint</Application>
  <PresentationFormat>Affichage à l'écran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nationalité</vt:lpstr>
      <vt:lpstr>Période de temps 1564 à 1642</vt:lpstr>
      <vt:lpstr>Bonne théorie:héliocentrisme</vt:lpstr>
      <vt:lpstr>Mauvaise théorie: Géocentrice</vt:lpstr>
      <vt:lpstr>Bon théoricien</vt:lpstr>
      <vt:lpstr>Le mauvais theoricien</vt:lpstr>
      <vt:lpstr>3 preuve</vt:lpstr>
      <vt:lpstr>Qui le condamne?</vt:lpstr>
      <vt:lpstr>Prhase célebre </vt:lpstr>
      <vt:lpstr>A retenir 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5</cp:revision>
  <dcterms:created xsi:type="dcterms:W3CDTF">2017-12-11T14:02:42Z</dcterms:created>
  <dcterms:modified xsi:type="dcterms:W3CDTF">2017-12-11T14:47:55Z</dcterms:modified>
</cp:coreProperties>
</file>