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B0F8-1CCC-46DE-A73B-4608A9FC09F5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938-97E5-4D6E-A412-D53A84732B7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B0F8-1CCC-46DE-A73B-4608A9FC09F5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938-97E5-4D6E-A412-D53A84732B7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B0F8-1CCC-46DE-A73B-4608A9FC09F5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938-97E5-4D6E-A412-D53A84732B7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B0F8-1CCC-46DE-A73B-4608A9FC09F5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938-97E5-4D6E-A412-D53A84732B7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B0F8-1CCC-46DE-A73B-4608A9FC09F5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938-97E5-4D6E-A412-D53A84732B7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B0F8-1CCC-46DE-A73B-4608A9FC09F5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938-97E5-4D6E-A412-D53A84732B7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B0F8-1CCC-46DE-A73B-4608A9FC09F5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938-97E5-4D6E-A412-D53A84732B7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B0F8-1CCC-46DE-A73B-4608A9FC09F5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938-97E5-4D6E-A412-D53A84732B7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B0F8-1CCC-46DE-A73B-4608A9FC09F5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938-97E5-4D6E-A412-D53A84732B7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B0F8-1CCC-46DE-A73B-4608A9FC09F5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938-97E5-4D6E-A412-D53A84732B7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B0F8-1CCC-46DE-A73B-4608A9FC09F5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938-97E5-4D6E-A412-D53A84732B7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7B0F8-1CCC-46DE-A73B-4608A9FC09F5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FE938-97E5-4D6E-A412-D53A84732B7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Bande diagonale 62"/>
          <p:cNvSpPr/>
          <p:nvPr/>
        </p:nvSpPr>
        <p:spPr>
          <a:xfrm rot="9381389" flipV="1">
            <a:off x="3126745" y="2220647"/>
            <a:ext cx="3242057" cy="1413738"/>
          </a:xfrm>
          <a:prstGeom prst="diagStri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5400" dirty="0" smtClean="0">
                <a:solidFill>
                  <a:srgbClr val="00B0F0"/>
                </a:solidFill>
              </a:rPr>
              <a:t>51</a:t>
            </a:r>
            <a:endParaRPr lang="fr-CA" sz="5400" dirty="0">
              <a:solidFill>
                <a:srgbClr val="00B0F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259632" y="1988840"/>
            <a:ext cx="1224136" cy="13681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800" dirty="0" smtClean="0">
                <a:solidFill>
                  <a:srgbClr val="FF0000"/>
                </a:solidFill>
              </a:rPr>
              <a:t>51</a:t>
            </a:r>
            <a:endParaRPr lang="fr-CA" sz="4800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950718">
            <a:off x="2359731" y="612847"/>
            <a:ext cx="5216624" cy="1152127"/>
          </a:xfrm>
        </p:spPr>
        <p:txBody>
          <a:bodyPr/>
          <a:lstStyle/>
          <a:p>
            <a:r>
              <a:rPr lang="fr-CA" dirty="0" smtClean="0"/>
              <a:t>Philippe Gagné</a:t>
            </a:r>
            <a:endParaRPr lang="fr-CA" dirty="0"/>
          </a:p>
        </p:txBody>
      </p:sp>
      <p:sp>
        <p:nvSpPr>
          <p:cNvPr id="44" name="Rectangle 43"/>
          <p:cNvSpPr/>
          <p:nvPr/>
        </p:nvSpPr>
        <p:spPr>
          <a:xfrm>
            <a:off x="2987824" y="2924944"/>
            <a:ext cx="3528392" cy="14401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Triangle rectangle 44"/>
          <p:cNvSpPr/>
          <p:nvPr/>
        </p:nvSpPr>
        <p:spPr>
          <a:xfrm rot="16028537">
            <a:off x="1871060" y="3233620"/>
            <a:ext cx="1440160" cy="86409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Arrondir un rectangle à un seul coin 45"/>
          <p:cNvSpPr/>
          <p:nvPr/>
        </p:nvSpPr>
        <p:spPr>
          <a:xfrm>
            <a:off x="3923928" y="3501008"/>
            <a:ext cx="720080" cy="576064"/>
          </a:xfrm>
          <a:prstGeom prst="round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Arrondir un rectangle à un seul coin 46"/>
          <p:cNvSpPr/>
          <p:nvPr/>
        </p:nvSpPr>
        <p:spPr>
          <a:xfrm>
            <a:off x="5508104" y="3501008"/>
            <a:ext cx="720080" cy="576064"/>
          </a:xfrm>
          <a:prstGeom prst="round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Arrondir un rectangle à un seul coin 47"/>
          <p:cNvSpPr/>
          <p:nvPr/>
        </p:nvSpPr>
        <p:spPr>
          <a:xfrm>
            <a:off x="2195736" y="4254460"/>
            <a:ext cx="5256584" cy="1368152"/>
          </a:xfrm>
          <a:prstGeom prst="round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4000" dirty="0">
              <a:solidFill>
                <a:srgbClr val="00B0F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876256" y="4221088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Organigramme : Ou 49"/>
          <p:cNvSpPr/>
          <p:nvPr/>
        </p:nvSpPr>
        <p:spPr>
          <a:xfrm>
            <a:off x="2843808" y="5445224"/>
            <a:ext cx="864096" cy="720080"/>
          </a:xfrm>
          <a:prstGeom prst="flowChar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Organigramme : Ou 50"/>
          <p:cNvSpPr/>
          <p:nvPr/>
        </p:nvSpPr>
        <p:spPr>
          <a:xfrm>
            <a:off x="6228184" y="5517232"/>
            <a:ext cx="864096" cy="648072"/>
          </a:xfrm>
          <a:prstGeom prst="flowChar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Rogner et arrondir un rectangle à un seul coin 51"/>
          <p:cNvSpPr/>
          <p:nvPr/>
        </p:nvSpPr>
        <p:spPr>
          <a:xfrm>
            <a:off x="6948264" y="4365104"/>
            <a:ext cx="504056" cy="504056"/>
          </a:xfrm>
          <a:prstGeom prst="snip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Rogner et arrondir un rectangle à un seul coin 52"/>
          <p:cNvSpPr/>
          <p:nvPr/>
        </p:nvSpPr>
        <p:spPr>
          <a:xfrm>
            <a:off x="2267744" y="4365104"/>
            <a:ext cx="648072" cy="432048"/>
          </a:xfrm>
          <a:prstGeom prst="snip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Rectangle 55"/>
          <p:cNvSpPr/>
          <p:nvPr/>
        </p:nvSpPr>
        <p:spPr>
          <a:xfrm>
            <a:off x="3995936" y="4725144"/>
            <a:ext cx="576064" cy="72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7" name="Rectangle 56"/>
          <p:cNvSpPr/>
          <p:nvPr/>
        </p:nvSpPr>
        <p:spPr>
          <a:xfrm>
            <a:off x="5796136" y="4725144"/>
            <a:ext cx="720080" cy="72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8" name="Ellipse 57"/>
          <p:cNvSpPr/>
          <p:nvPr/>
        </p:nvSpPr>
        <p:spPr>
          <a:xfrm flipV="1">
            <a:off x="7164288" y="5517233"/>
            <a:ext cx="28803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0" name="Connecteur droit 59"/>
          <p:cNvCxnSpPr/>
          <p:nvPr/>
        </p:nvCxnSpPr>
        <p:spPr>
          <a:xfrm flipV="1">
            <a:off x="2483768" y="2780928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à quatre flèches 63"/>
          <p:cNvSpPr/>
          <p:nvPr/>
        </p:nvSpPr>
        <p:spPr>
          <a:xfrm>
            <a:off x="4211960" y="4797152"/>
            <a:ext cx="1512168" cy="792088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Philippe Gagné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7</cp:revision>
  <dcterms:created xsi:type="dcterms:W3CDTF">2017-09-18T13:00:50Z</dcterms:created>
  <dcterms:modified xsi:type="dcterms:W3CDTF">2017-10-30T12:53:05Z</dcterms:modified>
</cp:coreProperties>
</file>