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A1AE-03E6-4644-A270-95A7A6AAAD0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5CFC-4A24-4E5E-AC31-182ED4D71E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A1AE-03E6-4644-A270-95A7A6AAAD0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5CFC-4A24-4E5E-AC31-182ED4D71E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A1AE-03E6-4644-A270-95A7A6AAAD0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5CFC-4A24-4E5E-AC31-182ED4D71E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A1AE-03E6-4644-A270-95A7A6AAAD0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5CFC-4A24-4E5E-AC31-182ED4D71E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A1AE-03E6-4644-A270-95A7A6AAAD0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5CFC-4A24-4E5E-AC31-182ED4D71E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A1AE-03E6-4644-A270-95A7A6AAAD0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5CFC-4A24-4E5E-AC31-182ED4D71E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A1AE-03E6-4644-A270-95A7A6AAAD0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5CFC-4A24-4E5E-AC31-182ED4D71E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A1AE-03E6-4644-A270-95A7A6AAAD0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5CFC-4A24-4E5E-AC31-182ED4D71E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A1AE-03E6-4644-A270-95A7A6AAAD0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5CFC-4A24-4E5E-AC31-182ED4D71E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A1AE-03E6-4644-A270-95A7A6AAAD0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5CFC-4A24-4E5E-AC31-182ED4D71E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A1AE-03E6-4644-A270-95A7A6AAAD0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5CFC-4A24-4E5E-AC31-182ED4D71E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AA1AE-03E6-4644-A270-95A7A6AAAD0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55CFC-4A24-4E5E-AC31-182ED4D71E99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8864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Nom de l’</a:t>
            </a:r>
            <a:r>
              <a:rPr lang="fr-CA" dirty="0" err="1" smtClean="0"/>
              <a:t>élement</a:t>
            </a:r>
            <a:r>
              <a:rPr lang="fr-CA" dirty="0" smtClean="0"/>
              <a:t>: </a:t>
            </a:r>
          </a:p>
          <a:p>
            <a:r>
              <a:rPr lang="fr-CA" dirty="0" err="1" smtClean="0"/>
              <a:t>Sybol</a:t>
            </a:r>
            <a:r>
              <a:rPr lang="fr-CA" smtClean="0"/>
              <a:t>: </a:t>
            </a:r>
          </a:p>
          <a:p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</cp:revision>
  <dcterms:created xsi:type="dcterms:W3CDTF">2016-10-25T16:14:46Z</dcterms:created>
  <dcterms:modified xsi:type="dcterms:W3CDTF">2016-10-25T16:15:54Z</dcterms:modified>
</cp:coreProperties>
</file>