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5AB-DCD9-40BB-B118-A0432C4512F7}" type="datetimeFigureOut">
              <a:rPr lang="fr-CA" smtClean="0"/>
              <a:pPr/>
              <a:t>2017-10-03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8A81-8492-4573-AF95-ECD0935289D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5AB-DCD9-40BB-B118-A0432C4512F7}" type="datetimeFigureOut">
              <a:rPr lang="fr-CA" smtClean="0"/>
              <a:pPr/>
              <a:t>2017-10-03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8A81-8492-4573-AF95-ECD0935289D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5AB-DCD9-40BB-B118-A0432C4512F7}" type="datetimeFigureOut">
              <a:rPr lang="fr-CA" smtClean="0"/>
              <a:pPr/>
              <a:t>2017-10-03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8A81-8492-4573-AF95-ECD0935289D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5AB-DCD9-40BB-B118-A0432C4512F7}" type="datetimeFigureOut">
              <a:rPr lang="fr-CA" smtClean="0"/>
              <a:pPr/>
              <a:t>2017-10-03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8A81-8492-4573-AF95-ECD0935289D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5AB-DCD9-40BB-B118-A0432C4512F7}" type="datetimeFigureOut">
              <a:rPr lang="fr-CA" smtClean="0"/>
              <a:pPr/>
              <a:t>2017-10-03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8A81-8492-4573-AF95-ECD0935289D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5AB-DCD9-40BB-B118-A0432C4512F7}" type="datetimeFigureOut">
              <a:rPr lang="fr-CA" smtClean="0"/>
              <a:pPr/>
              <a:t>2017-10-03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8A81-8492-4573-AF95-ECD0935289D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5AB-DCD9-40BB-B118-A0432C4512F7}" type="datetimeFigureOut">
              <a:rPr lang="fr-CA" smtClean="0"/>
              <a:pPr/>
              <a:t>2017-10-03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8A81-8492-4573-AF95-ECD0935289D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5AB-DCD9-40BB-B118-A0432C4512F7}" type="datetimeFigureOut">
              <a:rPr lang="fr-CA" smtClean="0"/>
              <a:pPr/>
              <a:t>2017-10-03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8A81-8492-4573-AF95-ECD0935289D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5AB-DCD9-40BB-B118-A0432C4512F7}" type="datetimeFigureOut">
              <a:rPr lang="fr-CA" smtClean="0"/>
              <a:pPr/>
              <a:t>2017-10-03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8A81-8492-4573-AF95-ECD0935289D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5AB-DCD9-40BB-B118-A0432C4512F7}" type="datetimeFigureOut">
              <a:rPr lang="fr-CA" smtClean="0"/>
              <a:pPr/>
              <a:t>2017-10-03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8A81-8492-4573-AF95-ECD0935289D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45AB-DCD9-40BB-B118-A0432C4512F7}" type="datetimeFigureOut">
              <a:rPr lang="fr-CA" smtClean="0"/>
              <a:pPr/>
              <a:t>2017-10-03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8A81-8492-4573-AF95-ECD0935289D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745AB-DCD9-40BB-B118-A0432C4512F7}" type="datetimeFigureOut">
              <a:rPr lang="fr-CA" smtClean="0"/>
              <a:pPr/>
              <a:t>2017-10-03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98A81-8492-4573-AF95-ECD0935289D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Ellipse 118"/>
          <p:cNvSpPr/>
          <p:nvPr/>
        </p:nvSpPr>
        <p:spPr>
          <a:xfrm>
            <a:off x="827584" y="2564904"/>
            <a:ext cx="2376264" cy="165618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8" name="Ellipse 117"/>
          <p:cNvSpPr/>
          <p:nvPr/>
        </p:nvSpPr>
        <p:spPr>
          <a:xfrm>
            <a:off x="6012160" y="2636912"/>
            <a:ext cx="2376264" cy="165618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467544" y="2636912"/>
            <a:ext cx="786510" cy="8646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600"/>
          </a:p>
        </p:txBody>
      </p:sp>
      <p:sp>
        <p:nvSpPr>
          <p:cNvPr id="8" name="Rectangle 7"/>
          <p:cNvSpPr/>
          <p:nvPr/>
        </p:nvSpPr>
        <p:spPr>
          <a:xfrm>
            <a:off x="1043608" y="2708920"/>
            <a:ext cx="3816424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2987824" y="3140968"/>
            <a:ext cx="3384376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3059832" y="3501008"/>
            <a:ext cx="3240360" cy="2160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3275856" y="3717032"/>
            <a:ext cx="2880320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Organigramme : Connecteur 18"/>
          <p:cNvSpPr/>
          <p:nvPr/>
        </p:nvSpPr>
        <p:spPr>
          <a:xfrm>
            <a:off x="1115616" y="3212976"/>
            <a:ext cx="1872208" cy="18002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Connecteur 19"/>
          <p:cNvSpPr/>
          <p:nvPr/>
        </p:nvSpPr>
        <p:spPr>
          <a:xfrm>
            <a:off x="6516216" y="3212976"/>
            <a:ext cx="1872208" cy="18002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Connecteur 4"/>
          <p:cNvSpPr/>
          <p:nvPr/>
        </p:nvSpPr>
        <p:spPr>
          <a:xfrm>
            <a:off x="1475656" y="3573016"/>
            <a:ext cx="1080120" cy="1152128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Connecteur 5"/>
          <p:cNvSpPr/>
          <p:nvPr/>
        </p:nvSpPr>
        <p:spPr>
          <a:xfrm>
            <a:off x="6948264" y="3573016"/>
            <a:ext cx="1080120" cy="1152128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C00000"/>
              </a:solidFill>
            </a:endParaRPr>
          </a:p>
        </p:txBody>
      </p:sp>
      <p:sp>
        <p:nvSpPr>
          <p:cNvPr id="16" name="Organigramme : Connecteur 15"/>
          <p:cNvSpPr/>
          <p:nvPr/>
        </p:nvSpPr>
        <p:spPr>
          <a:xfrm>
            <a:off x="1907704" y="4005064"/>
            <a:ext cx="288032" cy="288032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Organigramme : Connecteur 16"/>
          <p:cNvSpPr/>
          <p:nvPr/>
        </p:nvSpPr>
        <p:spPr>
          <a:xfrm>
            <a:off x="7380312" y="4005064"/>
            <a:ext cx="288032" cy="288032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Triangle rectangle 23"/>
          <p:cNvSpPr/>
          <p:nvPr/>
        </p:nvSpPr>
        <p:spPr>
          <a:xfrm flipH="1">
            <a:off x="827584" y="2060848"/>
            <a:ext cx="1800200" cy="64807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26"/>
          <p:cNvSpPr/>
          <p:nvPr/>
        </p:nvSpPr>
        <p:spPr>
          <a:xfrm rot="2048006">
            <a:off x="5015645" y="2232814"/>
            <a:ext cx="1368152" cy="20470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27"/>
          <p:cNvSpPr/>
          <p:nvPr/>
        </p:nvSpPr>
        <p:spPr>
          <a:xfrm>
            <a:off x="4932040" y="2708920"/>
            <a:ext cx="172819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/>
          <p:cNvSpPr/>
          <p:nvPr/>
        </p:nvSpPr>
        <p:spPr>
          <a:xfrm>
            <a:off x="5148064" y="2780928"/>
            <a:ext cx="295232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/>
          <p:cNvSpPr/>
          <p:nvPr/>
        </p:nvSpPr>
        <p:spPr>
          <a:xfrm>
            <a:off x="5436096" y="2852936"/>
            <a:ext cx="2952328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/>
          <p:cNvSpPr/>
          <p:nvPr/>
        </p:nvSpPr>
        <p:spPr>
          <a:xfrm>
            <a:off x="5580112" y="2924944"/>
            <a:ext cx="2880320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31"/>
          <p:cNvSpPr/>
          <p:nvPr/>
        </p:nvSpPr>
        <p:spPr>
          <a:xfrm rot="4650983">
            <a:off x="6571701" y="2554790"/>
            <a:ext cx="288032" cy="6480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Rectangle 32"/>
          <p:cNvSpPr/>
          <p:nvPr/>
        </p:nvSpPr>
        <p:spPr>
          <a:xfrm rot="2596809">
            <a:off x="6507852" y="2565709"/>
            <a:ext cx="288032" cy="72008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Rectangle 33"/>
          <p:cNvSpPr/>
          <p:nvPr/>
        </p:nvSpPr>
        <p:spPr>
          <a:xfrm rot="1816326">
            <a:off x="5994888" y="2991000"/>
            <a:ext cx="288032" cy="1152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Rectangle 34"/>
          <p:cNvSpPr/>
          <p:nvPr/>
        </p:nvSpPr>
        <p:spPr>
          <a:xfrm>
            <a:off x="5940152" y="2852936"/>
            <a:ext cx="216024" cy="12961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Rectangle 35"/>
          <p:cNvSpPr/>
          <p:nvPr/>
        </p:nvSpPr>
        <p:spPr>
          <a:xfrm rot="17488313">
            <a:off x="2650516" y="2713058"/>
            <a:ext cx="288032" cy="8640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Rectangle 36"/>
          <p:cNvSpPr/>
          <p:nvPr/>
        </p:nvSpPr>
        <p:spPr>
          <a:xfrm rot="20173081">
            <a:off x="2930742" y="3032860"/>
            <a:ext cx="360040" cy="8640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Rectangle 37"/>
          <p:cNvSpPr/>
          <p:nvPr/>
        </p:nvSpPr>
        <p:spPr>
          <a:xfrm>
            <a:off x="3275856" y="3140968"/>
            <a:ext cx="144016" cy="10801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Rectangle 38"/>
          <p:cNvSpPr/>
          <p:nvPr/>
        </p:nvSpPr>
        <p:spPr>
          <a:xfrm rot="4398940">
            <a:off x="991727" y="2631547"/>
            <a:ext cx="288032" cy="10081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Rectangle 39"/>
          <p:cNvSpPr/>
          <p:nvPr/>
        </p:nvSpPr>
        <p:spPr>
          <a:xfrm rot="1231200">
            <a:off x="995135" y="2583405"/>
            <a:ext cx="288032" cy="10081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Rectangle 40"/>
          <p:cNvSpPr/>
          <p:nvPr/>
        </p:nvSpPr>
        <p:spPr>
          <a:xfrm rot="6539626">
            <a:off x="558929" y="3142094"/>
            <a:ext cx="177269" cy="7766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Rectangle 41"/>
          <p:cNvSpPr/>
          <p:nvPr/>
        </p:nvSpPr>
        <p:spPr>
          <a:xfrm>
            <a:off x="251520" y="2636912"/>
            <a:ext cx="216024" cy="8640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Rectangle 42"/>
          <p:cNvSpPr/>
          <p:nvPr/>
        </p:nvSpPr>
        <p:spPr>
          <a:xfrm>
            <a:off x="5940152" y="2492896"/>
            <a:ext cx="1584176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Rectangle 44"/>
          <p:cNvSpPr/>
          <p:nvPr/>
        </p:nvSpPr>
        <p:spPr>
          <a:xfrm>
            <a:off x="3563888" y="2564904"/>
            <a:ext cx="648072" cy="72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Rectangle 45"/>
          <p:cNvSpPr/>
          <p:nvPr/>
        </p:nvSpPr>
        <p:spPr>
          <a:xfrm>
            <a:off x="3563888" y="2420888"/>
            <a:ext cx="648072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Rectangle 46"/>
          <p:cNvSpPr/>
          <p:nvPr/>
        </p:nvSpPr>
        <p:spPr>
          <a:xfrm rot="1049508">
            <a:off x="5969702" y="3383631"/>
            <a:ext cx="288032" cy="720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Rectangle 47"/>
          <p:cNvSpPr/>
          <p:nvPr/>
        </p:nvSpPr>
        <p:spPr>
          <a:xfrm>
            <a:off x="4860032" y="2708920"/>
            <a:ext cx="1656184" cy="5760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Rectangle 48"/>
          <p:cNvSpPr/>
          <p:nvPr/>
        </p:nvSpPr>
        <p:spPr>
          <a:xfrm>
            <a:off x="3635896" y="2348880"/>
            <a:ext cx="576064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3635896" y="2276872"/>
            <a:ext cx="576064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Rectangle 50"/>
          <p:cNvSpPr/>
          <p:nvPr/>
        </p:nvSpPr>
        <p:spPr>
          <a:xfrm>
            <a:off x="3635896" y="2204864"/>
            <a:ext cx="576064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Rectangle 51"/>
          <p:cNvSpPr/>
          <p:nvPr/>
        </p:nvSpPr>
        <p:spPr>
          <a:xfrm>
            <a:off x="3635896" y="2132856"/>
            <a:ext cx="576064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Rectangle 52"/>
          <p:cNvSpPr/>
          <p:nvPr/>
        </p:nvSpPr>
        <p:spPr>
          <a:xfrm>
            <a:off x="3563888" y="2060848"/>
            <a:ext cx="648072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4" name="Rectangle 53"/>
          <p:cNvSpPr/>
          <p:nvPr/>
        </p:nvSpPr>
        <p:spPr>
          <a:xfrm>
            <a:off x="3707904" y="1988840"/>
            <a:ext cx="576064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Rectangle 54"/>
          <p:cNvSpPr/>
          <p:nvPr/>
        </p:nvSpPr>
        <p:spPr>
          <a:xfrm>
            <a:off x="3995936" y="1772816"/>
            <a:ext cx="1152128" cy="14401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6" name="Rectangle 55"/>
          <p:cNvSpPr/>
          <p:nvPr/>
        </p:nvSpPr>
        <p:spPr>
          <a:xfrm>
            <a:off x="4067944" y="1844824"/>
            <a:ext cx="1152128" cy="14401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7" name="Rectangle 56"/>
          <p:cNvSpPr/>
          <p:nvPr/>
        </p:nvSpPr>
        <p:spPr>
          <a:xfrm rot="481899">
            <a:off x="4072355" y="1852596"/>
            <a:ext cx="1152128" cy="14401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3707904" y="1916832"/>
            <a:ext cx="360040" cy="21602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9" name="Rectangle 58"/>
          <p:cNvSpPr/>
          <p:nvPr/>
        </p:nvSpPr>
        <p:spPr>
          <a:xfrm>
            <a:off x="3779912" y="1844824"/>
            <a:ext cx="288032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0" name="Rectangle 59"/>
          <p:cNvSpPr/>
          <p:nvPr/>
        </p:nvSpPr>
        <p:spPr>
          <a:xfrm>
            <a:off x="3851920" y="1772816"/>
            <a:ext cx="288032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1" name="Rectangle 60"/>
          <p:cNvSpPr/>
          <p:nvPr/>
        </p:nvSpPr>
        <p:spPr>
          <a:xfrm>
            <a:off x="5652120" y="2492896"/>
            <a:ext cx="360040" cy="14401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2" name="Rectangle 61"/>
          <p:cNvSpPr/>
          <p:nvPr/>
        </p:nvSpPr>
        <p:spPr>
          <a:xfrm rot="780786">
            <a:off x="7381732" y="2908794"/>
            <a:ext cx="1152128" cy="14401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3" name="Rectangle 62"/>
          <p:cNvSpPr/>
          <p:nvPr/>
        </p:nvSpPr>
        <p:spPr>
          <a:xfrm rot="3351574">
            <a:off x="7862935" y="3034891"/>
            <a:ext cx="852335" cy="1219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4" name="Rectangle 63"/>
          <p:cNvSpPr/>
          <p:nvPr/>
        </p:nvSpPr>
        <p:spPr>
          <a:xfrm rot="3242397">
            <a:off x="8059678" y="3070052"/>
            <a:ext cx="773520" cy="11594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5" name="Rectangle 64"/>
          <p:cNvSpPr/>
          <p:nvPr/>
        </p:nvSpPr>
        <p:spPr>
          <a:xfrm rot="3170511">
            <a:off x="8172370" y="2912024"/>
            <a:ext cx="557495" cy="9621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6" name="Rectangle 65"/>
          <p:cNvSpPr/>
          <p:nvPr/>
        </p:nvSpPr>
        <p:spPr>
          <a:xfrm>
            <a:off x="6012160" y="2780928"/>
            <a:ext cx="2232248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7" name="Rectangle 66"/>
          <p:cNvSpPr/>
          <p:nvPr/>
        </p:nvSpPr>
        <p:spPr>
          <a:xfrm>
            <a:off x="5868144" y="2708920"/>
            <a:ext cx="2232248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8" name="Rectangle 67"/>
          <p:cNvSpPr/>
          <p:nvPr/>
        </p:nvSpPr>
        <p:spPr>
          <a:xfrm>
            <a:off x="5724128" y="2636912"/>
            <a:ext cx="2232248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9" name="Rectangle 68"/>
          <p:cNvSpPr/>
          <p:nvPr/>
        </p:nvSpPr>
        <p:spPr>
          <a:xfrm>
            <a:off x="5868144" y="2564904"/>
            <a:ext cx="1800200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0" name="Rectangle 69"/>
          <p:cNvSpPr/>
          <p:nvPr/>
        </p:nvSpPr>
        <p:spPr>
          <a:xfrm>
            <a:off x="5724128" y="2564904"/>
            <a:ext cx="1872208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1" name="Rectangle 70"/>
          <p:cNvSpPr/>
          <p:nvPr/>
        </p:nvSpPr>
        <p:spPr>
          <a:xfrm>
            <a:off x="3563888" y="2636912"/>
            <a:ext cx="2232248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72" name="Organigramme : Données 71"/>
          <p:cNvSpPr/>
          <p:nvPr/>
        </p:nvSpPr>
        <p:spPr>
          <a:xfrm>
            <a:off x="2627784" y="1988840"/>
            <a:ext cx="1008112" cy="720080"/>
          </a:xfrm>
          <a:prstGeom prst="flowChartInputOutpu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3" name="Rectangle 72"/>
          <p:cNvSpPr/>
          <p:nvPr/>
        </p:nvSpPr>
        <p:spPr>
          <a:xfrm rot="6440004">
            <a:off x="3065758" y="2322400"/>
            <a:ext cx="1080120" cy="9154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4" name="Triangle rectangle 73"/>
          <p:cNvSpPr/>
          <p:nvPr/>
        </p:nvSpPr>
        <p:spPr>
          <a:xfrm flipV="1">
            <a:off x="2627784" y="1988840"/>
            <a:ext cx="144016" cy="72008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5" name="Rectangle 74"/>
          <p:cNvSpPr/>
          <p:nvPr/>
        </p:nvSpPr>
        <p:spPr>
          <a:xfrm>
            <a:off x="8388424" y="2852936"/>
            <a:ext cx="432048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6" name="Rectangle 75"/>
          <p:cNvSpPr/>
          <p:nvPr/>
        </p:nvSpPr>
        <p:spPr>
          <a:xfrm rot="5400000">
            <a:off x="8568444" y="3104964"/>
            <a:ext cx="432048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7" name="Rectangle 76"/>
          <p:cNvSpPr/>
          <p:nvPr/>
        </p:nvSpPr>
        <p:spPr>
          <a:xfrm rot="20272061">
            <a:off x="8170047" y="3435726"/>
            <a:ext cx="432048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8" name="Rectangle 77"/>
          <p:cNvSpPr/>
          <p:nvPr/>
        </p:nvSpPr>
        <p:spPr>
          <a:xfrm rot="19524727">
            <a:off x="8168733" y="3415326"/>
            <a:ext cx="504056" cy="14401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9" name="Rectangle 78"/>
          <p:cNvSpPr/>
          <p:nvPr/>
        </p:nvSpPr>
        <p:spPr>
          <a:xfrm rot="20161039">
            <a:off x="8240393" y="3513697"/>
            <a:ext cx="432048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0" name="Rectangle 79"/>
          <p:cNvSpPr/>
          <p:nvPr/>
        </p:nvSpPr>
        <p:spPr>
          <a:xfrm rot="20315075">
            <a:off x="8242638" y="3577399"/>
            <a:ext cx="432048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1" name="Rectangle 80"/>
          <p:cNvSpPr/>
          <p:nvPr/>
        </p:nvSpPr>
        <p:spPr>
          <a:xfrm rot="19817591">
            <a:off x="8322708" y="3621297"/>
            <a:ext cx="347455" cy="11754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2" name="Rectangle 81"/>
          <p:cNvSpPr/>
          <p:nvPr/>
        </p:nvSpPr>
        <p:spPr>
          <a:xfrm rot="18081247">
            <a:off x="8151500" y="3321113"/>
            <a:ext cx="329831" cy="1363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 rot="1482494">
            <a:off x="8383697" y="3155962"/>
            <a:ext cx="432048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4" name="Rectangle 83"/>
          <p:cNvSpPr/>
          <p:nvPr/>
        </p:nvSpPr>
        <p:spPr>
          <a:xfrm>
            <a:off x="3779912" y="2204864"/>
            <a:ext cx="432048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5" name="Rectangle 84"/>
          <p:cNvSpPr/>
          <p:nvPr/>
        </p:nvSpPr>
        <p:spPr>
          <a:xfrm rot="2571549">
            <a:off x="5239673" y="2319163"/>
            <a:ext cx="576064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6" name="Rectangle 85"/>
          <p:cNvSpPr/>
          <p:nvPr/>
        </p:nvSpPr>
        <p:spPr>
          <a:xfrm>
            <a:off x="6012160" y="2420888"/>
            <a:ext cx="432048" cy="720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7" name="Rectangle 86"/>
          <p:cNvSpPr/>
          <p:nvPr/>
        </p:nvSpPr>
        <p:spPr>
          <a:xfrm>
            <a:off x="2051720" y="3573016"/>
            <a:ext cx="72008" cy="4320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8" name="Rectangle 87"/>
          <p:cNvSpPr/>
          <p:nvPr/>
        </p:nvSpPr>
        <p:spPr>
          <a:xfrm rot="4647412">
            <a:off x="2330331" y="3871189"/>
            <a:ext cx="84059" cy="3431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0" name="Rectangle 89"/>
          <p:cNvSpPr/>
          <p:nvPr/>
        </p:nvSpPr>
        <p:spPr>
          <a:xfrm>
            <a:off x="1979712" y="4293096"/>
            <a:ext cx="72008" cy="4320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1" name="Rectangle 90"/>
          <p:cNvSpPr/>
          <p:nvPr/>
        </p:nvSpPr>
        <p:spPr>
          <a:xfrm rot="8328065">
            <a:off x="2304411" y="4193485"/>
            <a:ext cx="60441" cy="3837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2" name="Rectangle 91"/>
          <p:cNvSpPr/>
          <p:nvPr/>
        </p:nvSpPr>
        <p:spPr>
          <a:xfrm rot="18941511">
            <a:off x="1744010" y="3700344"/>
            <a:ext cx="93506" cy="39407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3" name="Rectangle 92"/>
          <p:cNvSpPr/>
          <p:nvPr/>
        </p:nvSpPr>
        <p:spPr>
          <a:xfrm rot="14056245">
            <a:off x="1699614" y="4101073"/>
            <a:ext cx="99802" cy="4255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5" name="Rectangle 94"/>
          <p:cNvSpPr/>
          <p:nvPr/>
        </p:nvSpPr>
        <p:spPr>
          <a:xfrm>
            <a:off x="7524328" y="3573016"/>
            <a:ext cx="72008" cy="4320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6" name="Rectangle 95"/>
          <p:cNvSpPr/>
          <p:nvPr/>
        </p:nvSpPr>
        <p:spPr>
          <a:xfrm rot="4647412">
            <a:off x="7802939" y="3911763"/>
            <a:ext cx="84059" cy="3431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7" name="Rectangle 96"/>
          <p:cNvSpPr/>
          <p:nvPr/>
        </p:nvSpPr>
        <p:spPr>
          <a:xfrm rot="8328065">
            <a:off x="7694820" y="4211137"/>
            <a:ext cx="127835" cy="4205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8" name="Rectangle 97"/>
          <p:cNvSpPr/>
          <p:nvPr/>
        </p:nvSpPr>
        <p:spPr>
          <a:xfrm>
            <a:off x="7452320" y="4293096"/>
            <a:ext cx="72008" cy="4320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9" name="Rectangle 98"/>
          <p:cNvSpPr/>
          <p:nvPr/>
        </p:nvSpPr>
        <p:spPr>
          <a:xfrm rot="14056245">
            <a:off x="7172222" y="4173081"/>
            <a:ext cx="99802" cy="4255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0" name="Rectangle 99"/>
          <p:cNvSpPr/>
          <p:nvPr/>
        </p:nvSpPr>
        <p:spPr>
          <a:xfrm rot="18941511">
            <a:off x="7186945" y="3675986"/>
            <a:ext cx="102070" cy="5091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2" name="Parallélogramme 101"/>
          <p:cNvSpPr/>
          <p:nvPr/>
        </p:nvSpPr>
        <p:spPr>
          <a:xfrm>
            <a:off x="2555776" y="1916832"/>
            <a:ext cx="1080120" cy="792088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300" dirty="0" smtClean="0">
                <a:solidFill>
                  <a:schemeClr val="tx1"/>
                </a:solidFill>
                <a:latin typeface="Eras Bold ITC" pitchFamily="34" charset="0"/>
              </a:rPr>
              <a:t>25</a:t>
            </a:r>
            <a:endParaRPr lang="fr-CA" sz="3300" dirty="0">
              <a:solidFill>
                <a:schemeClr val="tx1"/>
              </a:solidFill>
              <a:latin typeface="Eras Bold ITC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 rot="19735146">
            <a:off x="8300421" y="2813926"/>
            <a:ext cx="288032" cy="5760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6" name="Rectangle 105"/>
          <p:cNvSpPr/>
          <p:nvPr/>
        </p:nvSpPr>
        <p:spPr>
          <a:xfrm rot="5400000">
            <a:off x="4175956" y="2024844"/>
            <a:ext cx="72008" cy="129614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7" name="Organigramme : Entrée manuelle 106"/>
          <p:cNvSpPr/>
          <p:nvPr/>
        </p:nvSpPr>
        <p:spPr>
          <a:xfrm flipH="1">
            <a:off x="4211960" y="1988840"/>
            <a:ext cx="1152128" cy="648072"/>
          </a:xfrm>
          <a:prstGeom prst="flowChartManualInp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8" name="Organigramme : Entrée manuelle 107"/>
          <p:cNvSpPr/>
          <p:nvPr/>
        </p:nvSpPr>
        <p:spPr>
          <a:xfrm flipH="1">
            <a:off x="5364088" y="2276872"/>
            <a:ext cx="288032" cy="360040"/>
          </a:xfrm>
          <a:prstGeom prst="flowChartManualInp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9" name="Rectangle 108"/>
          <p:cNvSpPr/>
          <p:nvPr/>
        </p:nvSpPr>
        <p:spPr>
          <a:xfrm rot="18923889">
            <a:off x="5448196" y="1767974"/>
            <a:ext cx="224716" cy="115212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0" name="Rectangle 109"/>
          <p:cNvSpPr/>
          <p:nvPr/>
        </p:nvSpPr>
        <p:spPr>
          <a:xfrm rot="374799">
            <a:off x="4314664" y="1989645"/>
            <a:ext cx="45719" cy="566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1" name="Rectangle 110"/>
          <p:cNvSpPr/>
          <p:nvPr/>
        </p:nvSpPr>
        <p:spPr>
          <a:xfrm rot="21019436">
            <a:off x="5052614" y="2062831"/>
            <a:ext cx="73032" cy="58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2" name="Rectangle 111"/>
          <p:cNvSpPr/>
          <p:nvPr/>
        </p:nvSpPr>
        <p:spPr>
          <a:xfrm>
            <a:off x="4067944" y="2636912"/>
            <a:ext cx="1584176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3" name="Rectangle 112"/>
          <p:cNvSpPr/>
          <p:nvPr/>
        </p:nvSpPr>
        <p:spPr>
          <a:xfrm rot="722265">
            <a:off x="3606326" y="1778283"/>
            <a:ext cx="144016" cy="79208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4" name="Rectangle 113"/>
          <p:cNvSpPr/>
          <p:nvPr/>
        </p:nvSpPr>
        <p:spPr>
          <a:xfrm rot="912397">
            <a:off x="3541849" y="2391477"/>
            <a:ext cx="360040" cy="2640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5" name="Rectangle 114"/>
          <p:cNvSpPr/>
          <p:nvPr/>
        </p:nvSpPr>
        <p:spPr>
          <a:xfrm>
            <a:off x="4067944" y="1844824"/>
            <a:ext cx="144016" cy="86409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6" name="Triangle rectangle 115"/>
          <p:cNvSpPr/>
          <p:nvPr/>
        </p:nvSpPr>
        <p:spPr>
          <a:xfrm>
            <a:off x="4788024" y="2708920"/>
            <a:ext cx="1584176" cy="648072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7" name="Rectangle 116"/>
          <p:cNvSpPr/>
          <p:nvPr/>
        </p:nvSpPr>
        <p:spPr>
          <a:xfrm rot="1277596">
            <a:off x="3454762" y="2978226"/>
            <a:ext cx="2808312" cy="7200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0" dirty="0" err="1" smtClean="0">
                <a:solidFill>
                  <a:schemeClr val="bg1"/>
                </a:solidFill>
              </a:rPr>
              <a:t>Traxxas</a:t>
            </a:r>
            <a:endParaRPr lang="fr-CA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14</cp:revision>
  <dcterms:created xsi:type="dcterms:W3CDTF">2017-09-18T12:59:59Z</dcterms:created>
  <dcterms:modified xsi:type="dcterms:W3CDTF">2017-10-03T17:19:19Z</dcterms:modified>
</cp:coreProperties>
</file>