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F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1D24-909A-4E62-84FC-3F3AA6F3383E}" type="datetimeFigureOut">
              <a:rPr lang="fr-CA" smtClean="0"/>
              <a:t>2018-03-28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51F61-8978-42F2-8243-99132FB5508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3131840" y="476672"/>
            <a:ext cx="2952328" cy="1728192"/>
          </a:xfrm>
          <a:prstGeom prst="irregularSeal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4355976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539552" y="4869160"/>
            <a:ext cx="1944216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1187624" y="54452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2627784" y="2204864"/>
            <a:ext cx="1296144" cy="244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971600" y="1268760"/>
            <a:ext cx="2016224" cy="3384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 rot="17905290">
            <a:off x="1584687" y="303141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Condensation: Solide ou Totale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 rot="18074581">
            <a:off x="1105580" y="26700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17" name="Rectangle 16"/>
          <p:cNvSpPr/>
          <p:nvPr/>
        </p:nvSpPr>
        <p:spPr>
          <a:xfrm>
            <a:off x="6156176" y="4869160"/>
            <a:ext cx="1944216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orme libre 17"/>
          <p:cNvSpPr/>
          <p:nvPr/>
        </p:nvSpPr>
        <p:spPr>
          <a:xfrm>
            <a:off x="6084168" y="5013176"/>
            <a:ext cx="1981200" cy="1052111"/>
          </a:xfrm>
          <a:custGeom>
            <a:avLst/>
            <a:gdLst>
              <a:gd name="connsiteX0" fmla="*/ 1981200 w 1981200"/>
              <a:gd name="connsiteY0" fmla="*/ 126693 h 1052111"/>
              <a:gd name="connsiteX1" fmla="*/ 1276120 w 1981200"/>
              <a:gd name="connsiteY1" fmla="*/ 71609 h 1052111"/>
              <a:gd name="connsiteX2" fmla="*/ 560024 w 1981200"/>
              <a:gd name="connsiteY2" fmla="*/ 269913 h 1052111"/>
              <a:gd name="connsiteX3" fmla="*/ 75282 w 1981200"/>
              <a:gd name="connsiteY3" fmla="*/ 38559 h 1052111"/>
              <a:gd name="connsiteX4" fmla="*/ 108332 w 1981200"/>
              <a:gd name="connsiteY4" fmla="*/ 38559 h 105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00" h="1052111">
                <a:moveTo>
                  <a:pt x="1981200" y="126693"/>
                </a:moveTo>
                <a:cubicBezTo>
                  <a:pt x="1747091" y="87216"/>
                  <a:pt x="1512983" y="47739"/>
                  <a:pt x="1276120" y="71609"/>
                </a:cubicBezTo>
                <a:cubicBezTo>
                  <a:pt x="1039257" y="95479"/>
                  <a:pt x="760164" y="275421"/>
                  <a:pt x="560024" y="269913"/>
                </a:cubicBezTo>
                <a:cubicBezTo>
                  <a:pt x="359884" y="264405"/>
                  <a:pt x="150564" y="77118"/>
                  <a:pt x="75282" y="38559"/>
                </a:cubicBezTo>
                <a:cubicBezTo>
                  <a:pt x="0" y="0"/>
                  <a:pt x="244207" y="1052111"/>
                  <a:pt x="108332" y="3855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6588224" y="56612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6084168" y="836712"/>
            <a:ext cx="1944216" cy="3744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 rot="3783373">
            <a:off x="6325850" y="231457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liquéfaction</a:t>
            </a:r>
            <a:endParaRPr lang="fr-CA" dirty="0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5724128" y="1628800"/>
            <a:ext cx="1368152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3915406">
            <a:off x="4995512" y="2889903"/>
            <a:ext cx="333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Condensation: Partielle ou liquide</a:t>
            </a:r>
            <a:endParaRPr lang="fr-CA" dirty="0"/>
          </a:p>
        </p:txBody>
      </p:sp>
      <p:cxnSp>
        <p:nvCxnSpPr>
          <p:cNvPr id="31" name="Connecteur droit avec flèche 30"/>
          <p:cNvCxnSpPr/>
          <p:nvPr/>
        </p:nvCxnSpPr>
        <p:spPr>
          <a:xfrm flipH="1">
            <a:off x="2699792" y="6381328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699792" y="5085184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995936" y="46531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>
            <a:off x="3563888" y="59492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H="1" flipV="1">
            <a:off x="5508104" y="2060848"/>
            <a:ext cx="1080120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 flipV="1">
            <a:off x="5004048" y="2060848"/>
            <a:ext cx="1080120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4427984" y="2276872"/>
            <a:ext cx="1368152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 rot="3807475">
            <a:off x="5345501" y="306807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err="1" smtClean="0"/>
              <a:t>ébuilltion</a:t>
            </a:r>
            <a:endParaRPr lang="fr-CA" sz="1600" dirty="0"/>
          </a:p>
        </p:txBody>
      </p:sp>
      <p:sp>
        <p:nvSpPr>
          <p:cNvPr id="43" name="ZoneTexte 42"/>
          <p:cNvSpPr txBox="1"/>
          <p:nvPr/>
        </p:nvSpPr>
        <p:spPr>
          <a:xfrm rot="4002283">
            <a:off x="5012248" y="319595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vaporisation</a:t>
            </a:r>
            <a:endParaRPr lang="fr-CA" sz="1600" dirty="0"/>
          </a:p>
        </p:txBody>
      </p:sp>
      <p:sp>
        <p:nvSpPr>
          <p:cNvPr id="44" name="ZoneTexte 43"/>
          <p:cNvSpPr txBox="1"/>
          <p:nvPr/>
        </p:nvSpPr>
        <p:spPr>
          <a:xfrm rot="3552516">
            <a:off x="4420388" y="3131787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évaporation</a:t>
            </a:r>
            <a:endParaRPr lang="fr-C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2018-03-28T17:54:16Z</dcterms:created>
  <dcterms:modified xsi:type="dcterms:W3CDTF">2018-03-28T18:07:42Z</dcterms:modified>
</cp:coreProperties>
</file>