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A883-6DAE-4104-9C06-586B9905911C}" type="datetimeFigureOut">
              <a:rPr lang="fr-CA" smtClean="0"/>
              <a:t>2017-11-13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6B0D4-864D-4887-8ED1-2F6F3BF2737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A883-6DAE-4104-9C06-586B9905911C}" type="datetimeFigureOut">
              <a:rPr lang="fr-CA" smtClean="0"/>
              <a:t>2017-11-13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6B0D4-864D-4887-8ED1-2F6F3BF2737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A883-6DAE-4104-9C06-586B9905911C}" type="datetimeFigureOut">
              <a:rPr lang="fr-CA" smtClean="0"/>
              <a:t>2017-11-13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6B0D4-864D-4887-8ED1-2F6F3BF2737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A883-6DAE-4104-9C06-586B9905911C}" type="datetimeFigureOut">
              <a:rPr lang="fr-CA" smtClean="0"/>
              <a:t>2017-11-13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6B0D4-864D-4887-8ED1-2F6F3BF2737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A883-6DAE-4104-9C06-586B9905911C}" type="datetimeFigureOut">
              <a:rPr lang="fr-CA" smtClean="0"/>
              <a:t>2017-11-13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6B0D4-864D-4887-8ED1-2F6F3BF2737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A883-6DAE-4104-9C06-586B9905911C}" type="datetimeFigureOut">
              <a:rPr lang="fr-CA" smtClean="0"/>
              <a:t>2017-11-13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6B0D4-864D-4887-8ED1-2F6F3BF2737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A883-6DAE-4104-9C06-586B9905911C}" type="datetimeFigureOut">
              <a:rPr lang="fr-CA" smtClean="0"/>
              <a:t>2017-11-13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6B0D4-864D-4887-8ED1-2F6F3BF2737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A883-6DAE-4104-9C06-586B9905911C}" type="datetimeFigureOut">
              <a:rPr lang="fr-CA" smtClean="0"/>
              <a:t>2017-11-13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6B0D4-864D-4887-8ED1-2F6F3BF2737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A883-6DAE-4104-9C06-586B9905911C}" type="datetimeFigureOut">
              <a:rPr lang="fr-CA" smtClean="0"/>
              <a:t>2017-11-13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6B0D4-864D-4887-8ED1-2F6F3BF2737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A883-6DAE-4104-9C06-586B9905911C}" type="datetimeFigureOut">
              <a:rPr lang="fr-CA" smtClean="0"/>
              <a:t>2017-11-13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6B0D4-864D-4887-8ED1-2F6F3BF2737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A883-6DAE-4104-9C06-586B9905911C}" type="datetimeFigureOut">
              <a:rPr lang="fr-CA" smtClean="0"/>
              <a:t>2017-11-13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6B0D4-864D-4887-8ED1-2F6F3BF2737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FA883-6DAE-4104-9C06-586B9905911C}" type="datetimeFigureOut">
              <a:rPr lang="fr-CA" smtClean="0"/>
              <a:t>2017-11-13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6B0D4-864D-4887-8ED1-2F6F3BF27374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a/url?sa=i&amp;rct=j&amp;q=&amp;esrc=s&amp;source=images&amp;cd=&amp;cad=rja&amp;uact=8&amp;ved=0ahUKEwiyzrvw4rvXAhVi0oMKHfd4BlsQjRwIBw&amp;url=http%3A%2F%2Fmariosonictheedsandfriendsrideoffical.wikia.com%2Fwiki%2FFile%3AHomer-simpson.jpg&amp;psig=AOvVaw1QwvQYfH2r80SoSFsOC3Aa&amp;ust=1510670064556053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a/url?sa=i&amp;rct=j&amp;q=&amp;esrc=s&amp;source=images&amp;cd=&amp;cad=rja&amp;uact=8&amp;ved=0ahUKEwiT5JuZ47vXAhVH64MKHY5eCvgQjRwIBw&amp;url=https%3A%2F%2Fwww.youtube.com%2Fwatch%3Fv%3D2Ip7xOdJ5rA&amp;psig=AOvVaw3b4yVr4GAPRENNrffcYriZ&amp;ust=151067017451852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a/url?sa=i&amp;rct=j&amp;q=&amp;esrc=s&amp;source=images&amp;cd=&amp;cad=rja&amp;uact=8&amp;ved=0ahUKEwj6wvKx37vXAhVG74MKHdFsBFAQjRwIBw&amp;url=http%3A%2F%2Fwww.crackingace.com%2Frecreating-an-accurate-springfield-in-the-simpsons-tapped-out-part-1%2F&amp;psig=AOvVaw1YiEIzxgY6_88AMTvxDjUa&amp;ust=151066905394586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a/url?sa=i&amp;rct=j&amp;q=&amp;esrc=s&amp;source=images&amp;cd=&amp;cad=rja&amp;uact=8&amp;ved=0ahUKEwjz5qPL37vXAhVo94MKHUvJCQQQjRwIBw&amp;url=http%3A%2F%2Fsimpsons.wikia.com%2Fwiki%2FFile%3A742simphouse.jpg&amp;psig=AOvVaw1707XVskDQmr5YXQBg3HWd&amp;ust=151066923276201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google.ca/url?sa=i&amp;rct=j&amp;q=&amp;esrc=s&amp;source=images&amp;cd=&amp;cad=rja&amp;uact=8&amp;ved=0ahUKEwiBoKr637vXAhVs5oMKHdApC8QQjRwIBw&amp;url=http%3A%2F%2Fwww.simpsoncrazy.com%2Fpictures%2Fbart&amp;psig=AOvVaw373sxG839gexJ5JK9Nzdik&amp;ust=151066927278527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a/url?sa=i&amp;rct=j&amp;q=&amp;esrc=s&amp;source=images&amp;cd=&amp;cad=rja&amp;uact=8&amp;ved=0ahUKEwjQ-PSg4LvXAhUi44MKHUZYDZYQjRwIBw&amp;url=http%3A%2F%2Fwww.purebreak.com%2Fmedia%2Fsimpson-185355.html&amp;psig=AOvVaw1XU_Re58w_AU6BdTn7oyQW&amp;ust=151066941346049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a/url?sa=i&amp;rct=j&amp;q=&amp;esrc=s&amp;source=images&amp;cd=&amp;cad=rja&amp;uact=8&amp;ved=0ahUKEwif9-_V4LvXAhUj5oMKHTmsCxUQjRwIBw&amp;url=http%3A%2F%2Fwww.purebreak.com%2Fmedia%2Fsimpson-185355.html&amp;psig=AOvVaw1XU_Re58w_AU6BdTn7oyQW&amp;ust=151066941346049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a/url?sa=i&amp;rct=j&amp;q=&amp;esrc=s&amp;source=images&amp;cd=&amp;cad=rja&amp;uact=8&amp;ved=0ahUKEwiB0JTn4bvXAhWI7IMKHUXHBtgQjRwIBw&amp;url=http%3A%2F%2Fsimpsons.wikia.com%2Fwiki%2FBart_Simpson&amp;psig=AOvVaw1f2_MU7TFf6DQdcr6ohULn&amp;ust=151066982896343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hyperlink" Target="http://www.google.ca/url?sa=i&amp;rct=j&amp;q=&amp;esrc=s&amp;source=images&amp;cd=&amp;cad=rja&amp;uact=8&amp;ved=0ahUKEwicpqrv4bvXAhWL7oMKHbArC5kQjRwIBw&amp;url=http%3A%2F%2Fsimpson-girl-fiction.skyrock.com%2F18.html&amp;psig=AOvVaw3jHg8RMg8PCINCkEVC48aE&amp;ust=151066971173050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a/url?sa=i&amp;rct=j&amp;q=&amp;esrc=s&amp;source=images&amp;cd=&amp;cad=rja&amp;uact=8&amp;ved=0ahUKEwjhiom34rvXAhWB5YMKHTftDWcQjRwIBw&amp;url=https%3A%2F%2Fwww.pinterest.com%2Fpin%2F385550418076340066%2F&amp;psig=AOvVaw3DKGoBpObnGoz_jewpfD6Q&amp;ust=151066999455187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a/url?sa=i&amp;rct=j&amp;q=&amp;esrc=s&amp;source=images&amp;cd=&amp;cad=rja&amp;uact=8&amp;ved=0ahUKEwj7wL_X4rvXAhVM2oMKHa_DAY8QjRwIBw&amp;url=https%3A%2F%2Fwww.tomtom.com%2Ffr_ca%2Fdrive%2Fmaps-services%2Fshop%2Fnavigation-voices%2Fhomer-simpson%2F&amp;psig=AOvVaw1QwvQYfH2r80SoSFsOC3Aa&amp;ust=151067006455605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674839"/>
          </a:xfrm>
        </p:spPr>
        <p:txBody>
          <a:bodyPr>
            <a:normAutofit/>
          </a:bodyPr>
          <a:lstStyle/>
          <a:p>
            <a:r>
              <a:rPr lang="fr-CA" sz="2400" dirty="0" err="1" smtClean="0">
                <a:latin typeface="Comic Sans MS" pitchFamily="66" charset="0"/>
              </a:rPr>
              <a:t>Storyboard</a:t>
            </a:r>
            <a:r>
              <a:rPr lang="fr-CA" sz="2400" dirty="0" smtClean="0">
                <a:latin typeface="Comic Sans MS" pitchFamily="66" charset="0"/>
              </a:rPr>
              <a:t/>
            </a:r>
            <a:br>
              <a:rPr lang="fr-CA" sz="2400" dirty="0" smtClean="0">
                <a:latin typeface="Comic Sans MS" pitchFamily="66" charset="0"/>
              </a:rPr>
            </a:br>
            <a:r>
              <a:rPr lang="fr-CA" sz="2400" dirty="0" smtClean="0">
                <a:latin typeface="Comic Sans MS" pitchFamily="66" charset="0"/>
              </a:rPr>
              <a:t>Fait par: Marc-Antoine </a:t>
            </a:r>
            <a:r>
              <a:rPr lang="fr-CA" sz="2400" dirty="0" err="1" smtClean="0">
                <a:latin typeface="Comic Sans MS" pitchFamily="66" charset="0"/>
              </a:rPr>
              <a:t>Huot</a:t>
            </a:r>
            <a:r>
              <a:rPr lang="fr-CA" sz="2400" dirty="0" smtClean="0">
                <a:latin typeface="Comic Sans MS" pitchFamily="66" charset="0"/>
              </a:rPr>
              <a:t/>
            </a:r>
            <a:br>
              <a:rPr lang="fr-CA" sz="2400" dirty="0" smtClean="0">
                <a:latin typeface="Comic Sans MS" pitchFamily="66" charset="0"/>
              </a:rPr>
            </a:br>
            <a:r>
              <a:rPr lang="fr-CA" sz="2400" dirty="0" smtClean="0">
                <a:latin typeface="Comic Sans MS" pitchFamily="66" charset="0"/>
              </a:rPr>
              <a:t>Date: 13 novembre 2017</a:t>
            </a:r>
            <a:br>
              <a:rPr lang="fr-CA" sz="2400" dirty="0" smtClean="0">
                <a:latin typeface="Comic Sans MS" pitchFamily="66" charset="0"/>
              </a:rPr>
            </a:br>
            <a:r>
              <a:rPr lang="fr-CA" sz="2400" dirty="0" smtClean="0">
                <a:latin typeface="Comic Sans MS" pitchFamily="66" charset="0"/>
              </a:rPr>
              <a:t/>
            </a:r>
            <a:br>
              <a:rPr lang="fr-CA" sz="2400" dirty="0" smtClean="0">
                <a:latin typeface="Comic Sans MS" pitchFamily="66" charset="0"/>
              </a:rPr>
            </a:br>
            <a:endParaRPr lang="fr-CA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Résultats de recherche d'images pour « homer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28311"/>
          <a:stretch>
            <a:fillRect/>
          </a:stretch>
        </p:blipFill>
        <p:spPr bwMode="auto">
          <a:xfrm>
            <a:off x="1043608" y="1340768"/>
            <a:ext cx="7369969" cy="396044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491880" y="5877272"/>
            <a:ext cx="2378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err="1" smtClean="0"/>
              <a:t>You'll</a:t>
            </a:r>
            <a:r>
              <a:rPr lang="fr-CA" dirty="0" smtClean="0"/>
              <a:t> </a:t>
            </a:r>
            <a:r>
              <a:rPr lang="fr-CA" dirty="0" err="1" smtClean="0"/>
              <a:t>never</a:t>
            </a:r>
            <a:r>
              <a:rPr lang="fr-CA" dirty="0" smtClean="0"/>
              <a:t> </a:t>
            </a:r>
            <a:r>
              <a:rPr lang="fr-CA" dirty="0" err="1" smtClean="0"/>
              <a:t>walk</a:t>
            </a:r>
            <a:r>
              <a:rPr lang="fr-CA" dirty="0" smtClean="0"/>
              <a:t> </a:t>
            </a:r>
            <a:r>
              <a:rPr lang="fr-CA" dirty="0" err="1" smtClean="0"/>
              <a:t>alone</a:t>
            </a:r>
            <a:r>
              <a:rPr lang="fr-CA" dirty="0" smtClean="0"/>
              <a:t> </a:t>
            </a:r>
            <a:endParaRPr lang="fr-C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ésultats de recherche d'images pour « homer et bart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9576" cy="5157192"/>
          </a:xfrm>
          <a:prstGeom prst="rect">
            <a:avLst/>
          </a:prstGeom>
          <a:noFill/>
        </p:spPr>
      </p:pic>
      <p:sp>
        <p:nvSpPr>
          <p:cNvPr id="10" name="Ellipse 9"/>
          <p:cNvSpPr/>
          <p:nvPr/>
        </p:nvSpPr>
        <p:spPr>
          <a:xfrm>
            <a:off x="7092280" y="692696"/>
            <a:ext cx="1008112" cy="93610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 10"/>
          <p:cNvSpPr/>
          <p:nvPr/>
        </p:nvSpPr>
        <p:spPr>
          <a:xfrm>
            <a:off x="3707904" y="5805264"/>
            <a:ext cx="2052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err="1" smtClean="0"/>
              <a:t>Though</a:t>
            </a:r>
            <a:r>
              <a:rPr lang="fr-CA" dirty="0" smtClean="0"/>
              <a:t> </a:t>
            </a:r>
            <a:r>
              <a:rPr lang="fr-CA" dirty="0" err="1" smtClean="0"/>
              <a:t>we</a:t>
            </a:r>
            <a:r>
              <a:rPr lang="fr-CA" dirty="0" smtClean="0"/>
              <a:t> </a:t>
            </a:r>
            <a:r>
              <a:rPr lang="fr-CA" dirty="0" err="1" smtClean="0"/>
              <a:t>touched</a:t>
            </a:r>
            <a:endParaRPr lang="fr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s de recherche d'images pour « springfield simpson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8267" cy="6858000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476672"/>
            <a:ext cx="8229600" cy="4525963"/>
          </a:xfrm>
        </p:spPr>
        <p:txBody>
          <a:bodyPr/>
          <a:lstStyle/>
          <a:p>
            <a:r>
              <a:rPr lang="fr-CA" dirty="0" err="1" smtClean="0">
                <a:solidFill>
                  <a:schemeClr val="accent6">
                    <a:lumMod val="75000"/>
                  </a:schemeClr>
                </a:solidFill>
              </a:rPr>
              <a:t>Worlds</a:t>
            </a:r>
            <a:r>
              <a:rPr lang="fr-CA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accent6">
                    <a:lumMod val="75000"/>
                  </a:schemeClr>
                </a:solidFill>
              </a:rPr>
              <a:t>apart</a:t>
            </a:r>
            <a:endParaRPr lang="fr-CA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associé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329" y="0"/>
            <a:ext cx="9169329" cy="6858000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5805264"/>
            <a:ext cx="8229600" cy="74868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I'm reaching for you, you, you </a:t>
            </a:r>
            <a:endParaRPr lang="fr-CA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ésultats de recherche d'images pour « bart simpson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17450"/>
          <a:stretch>
            <a:fillRect/>
          </a:stretch>
        </p:blipFill>
        <p:spPr bwMode="auto">
          <a:xfrm>
            <a:off x="2483768" y="476672"/>
            <a:ext cx="3923928" cy="566124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131840" y="6309320"/>
            <a:ext cx="3249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Break those chains that bind you</a:t>
            </a:r>
            <a:endParaRPr lang="fr-C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ésultats de recherche d'images pour « bart simpson mauvaise nouvelle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48718"/>
          <a:stretch>
            <a:fillRect/>
          </a:stretch>
        </p:blipFill>
        <p:spPr bwMode="auto">
          <a:xfrm>
            <a:off x="467544" y="1916832"/>
            <a:ext cx="8286750" cy="223224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627784" y="48691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Caught between confusions and pain, pain, pain</a:t>
            </a:r>
            <a:endParaRPr lang="fr-C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ésultats de recherche d'images pour « bart simpson mauvaise nouvelle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39972" t="19851" r="48732" b="66915"/>
          <a:stretch>
            <a:fillRect/>
          </a:stretch>
        </p:blipFill>
        <p:spPr bwMode="auto">
          <a:xfrm>
            <a:off x="2843808" y="1772816"/>
            <a:ext cx="3159351" cy="1944216"/>
          </a:xfrm>
          <a:prstGeom prst="rect">
            <a:avLst/>
          </a:prstGeom>
          <a:noFill/>
        </p:spPr>
      </p:pic>
      <p:sp>
        <p:nvSpPr>
          <p:cNvPr id="5" name="Ellipse 4"/>
          <p:cNvSpPr/>
          <p:nvPr/>
        </p:nvSpPr>
        <p:spPr>
          <a:xfrm>
            <a:off x="3059832" y="3212976"/>
            <a:ext cx="144016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Ellipse 5"/>
          <p:cNvSpPr/>
          <p:nvPr/>
        </p:nvSpPr>
        <p:spPr>
          <a:xfrm>
            <a:off x="3059832" y="3789040"/>
            <a:ext cx="14401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2771800" y="5589240"/>
            <a:ext cx="3193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Promises we made were in vain </a:t>
            </a:r>
            <a:endParaRPr lang="fr-C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8" descr="Résultats de recherche d'images pour « bart simpson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04664"/>
            <a:ext cx="4559783" cy="5976664"/>
          </a:xfrm>
          <a:prstGeom prst="rect">
            <a:avLst/>
          </a:prstGeom>
          <a:noFill/>
        </p:spPr>
      </p:pic>
      <p:pic>
        <p:nvPicPr>
          <p:cNvPr id="19466" name="Picture 10" descr="Résultats de recherche d'images pour « bart simpson en colère »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b="14359"/>
          <a:stretch>
            <a:fillRect/>
          </a:stretch>
        </p:blipFill>
        <p:spPr bwMode="auto">
          <a:xfrm rot="20823569">
            <a:off x="3809735" y="680896"/>
            <a:ext cx="1831092" cy="240332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899592" y="3861048"/>
            <a:ext cx="2735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True love won't desert you </a:t>
            </a:r>
            <a:endParaRPr lang="fr-C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ésultats de recherche d'images pour « bart simpson appelle au telephone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33199"/>
          <a:stretch>
            <a:fillRect/>
          </a:stretch>
        </p:blipFill>
        <p:spPr bwMode="auto">
          <a:xfrm>
            <a:off x="2483768" y="836712"/>
            <a:ext cx="3888432" cy="419944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347864" y="6165304"/>
            <a:ext cx="1918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 still love you, girl </a:t>
            </a:r>
            <a:endParaRPr lang="fr-C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ésultats de recherche d'images pour « homer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25954" b="35941"/>
          <a:stretch>
            <a:fillRect/>
          </a:stretch>
        </p:blipFill>
        <p:spPr bwMode="auto">
          <a:xfrm>
            <a:off x="611560" y="1340768"/>
            <a:ext cx="5904656" cy="374441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03848" y="5373216"/>
            <a:ext cx="2661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One night will remind you </a:t>
            </a:r>
            <a:endParaRPr lang="fr-C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55</Words>
  <Application>Microsoft Office PowerPoint</Application>
  <PresentationFormat>Affichage à l'écran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Storyboard Fait par: Marc-Antoine Huot Date: 13 novembre 2017 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Company>Commission Scolaire de la Beauce-Etchemin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CSBE</dc:creator>
  <cp:lastModifiedBy>CSBE</cp:lastModifiedBy>
  <cp:revision>6</cp:revision>
  <dcterms:created xsi:type="dcterms:W3CDTF">2017-11-13T14:02:31Z</dcterms:created>
  <dcterms:modified xsi:type="dcterms:W3CDTF">2017-11-13T14:53:42Z</dcterms:modified>
</cp:coreProperties>
</file>