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CBEC7F-8A47-446B-8B6D-8D52CC255475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A7D00-159B-47E9-9288-F5CB33562F10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1470025"/>
          </a:xfrm>
        </p:spPr>
        <p:txBody>
          <a:bodyPr>
            <a:normAutofit/>
          </a:bodyPr>
          <a:lstStyle/>
          <a:p>
            <a:r>
              <a:rPr lang="fr-CA" sz="6000" u="sng" dirty="0" smtClean="0"/>
              <a:t>PROJET J</a:t>
            </a:r>
            <a:endParaRPr lang="fr-CA" sz="6000" u="sng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1916832"/>
            <a:ext cx="7160840" cy="3721968"/>
          </a:xfrm>
        </p:spPr>
        <p:txBody>
          <a:bodyPr>
            <a:normAutofit fontScale="92500"/>
          </a:bodyPr>
          <a:lstStyle/>
          <a:p>
            <a:pPr marL="457200" indent="-457200" algn="l">
              <a:lnSpc>
                <a:spcPct val="200000"/>
              </a:lnSpc>
            </a:pPr>
            <a:r>
              <a:rPr lang="fr-CA" sz="2400" dirty="0" smtClean="0">
                <a:solidFill>
                  <a:schemeClr val="tx1"/>
                </a:solidFill>
              </a:rPr>
              <a:t>Classification des éléments dans un tableaux périodique </a:t>
            </a:r>
          </a:p>
          <a:p>
            <a:pPr marL="457200" indent="-457200" algn="l">
              <a:lnSpc>
                <a:spcPct val="200000"/>
              </a:lnSpc>
            </a:pPr>
            <a:r>
              <a:rPr lang="fr-CA" sz="2400" dirty="0" smtClean="0">
                <a:solidFill>
                  <a:schemeClr val="tx1"/>
                </a:solidFill>
              </a:rPr>
              <a:t>par: Jacob . Roy</a:t>
            </a:r>
          </a:p>
          <a:p>
            <a:pPr marL="457200" indent="-457200" algn="l">
              <a:lnSpc>
                <a:spcPct val="200000"/>
              </a:lnSpc>
            </a:pPr>
            <a:r>
              <a:rPr lang="fr-CA" sz="2400" dirty="0" smtClean="0">
                <a:solidFill>
                  <a:schemeClr val="tx1"/>
                </a:solidFill>
              </a:rPr>
              <a:t>Pour: Daniel Blais</a:t>
            </a:r>
          </a:p>
          <a:p>
            <a:pPr marL="457200" indent="-457200" algn="l">
              <a:lnSpc>
                <a:spcPct val="200000"/>
              </a:lnSpc>
            </a:pPr>
            <a:r>
              <a:rPr lang="fr-CA" sz="2400" dirty="0" smtClean="0">
                <a:solidFill>
                  <a:schemeClr val="tx1"/>
                </a:solidFill>
              </a:rPr>
              <a:t>MSI</a:t>
            </a:r>
          </a:p>
          <a:p>
            <a:pPr marL="457200" indent="-457200" algn="l">
              <a:lnSpc>
                <a:spcPct val="200000"/>
              </a:lnSpc>
            </a:pPr>
            <a:r>
              <a:rPr lang="fr-CA" sz="2400" dirty="0" smtClean="0">
                <a:solidFill>
                  <a:schemeClr val="tx1"/>
                </a:solidFill>
              </a:rPr>
              <a:t>Date: 25-10-2016</a:t>
            </a:r>
            <a:endParaRPr lang="fr-CA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Tableau périodique de Mendeleïv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755576" y="2132856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>
                <a:solidFill>
                  <a:schemeClr val="tx1"/>
                </a:solidFill>
              </a:rPr>
              <a:t>H</a:t>
            </a:r>
          </a:p>
          <a:p>
            <a:r>
              <a:rPr lang="fr-CA" sz="1000" dirty="0" smtClean="0">
                <a:solidFill>
                  <a:schemeClr val="tx1"/>
                </a:solidFill>
              </a:rPr>
              <a:t>Hydrogène</a:t>
            </a:r>
          </a:p>
          <a:p>
            <a:r>
              <a:rPr lang="fr-CA" sz="1000" dirty="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5" name="Rectangle 4"/>
          <p:cNvSpPr/>
          <p:nvPr/>
        </p:nvSpPr>
        <p:spPr>
          <a:xfrm>
            <a:off x="755576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LI</a:t>
            </a:r>
          </a:p>
          <a:p>
            <a:r>
              <a:rPr lang="fr-CA" sz="1000" dirty="0" smtClean="0"/>
              <a:t>Lithium</a:t>
            </a:r>
          </a:p>
          <a:p>
            <a:r>
              <a:rPr lang="fr-CA" sz="1000" dirty="0"/>
              <a:t>3</a:t>
            </a:r>
          </a:p>
        </p:txBody>
      </p:sp>
      <p:sp>
        <p:nvSpPr>
          <p:cNvPr id="6" name="Rectangle 5"/>
          <p:cNvSpPr/>
          <p:nvPr/>
        </p:nvSpPr>
        <p:spPr>
          <a:xfrm>
            <a:off x="755576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11</a:t>
            </a:r>
            <a:endParaRPr lang="fr-CA" sz="1000" dirty="0"/>
          </a:p>
        </p:txBody>
      </p:sp>
      <p:sp>
        <p:nvSpPr>
          <p:cNvPr id="7" name="Rectangle 6"/>
          <p:cNvSpPr/>
          <p:nvPr/>
        </p:nvSpPr>
        <p:spPr>
          <a:xfrm>
            <a:off x="755576" y="5229200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19</a:t>
            </a:r>
            <a:endParaRPr lang="fr-CA" sz="1000" dirty="0"/>
          </a:p>
        </p:txBody>
      </p:sp>
      <p:sp>
        <p:nvSpPr>
          <p:cNvPr id="8" name="Rectangle 7"/>
          <p:cNvSpPr/>
          <p:nvPr/>
        </p:nvSpPr>
        <p:spPr>
          <a:xfrm>
            <a:off x="1619672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4</a:t>
            </a:r>
            <a:endParaRPr lang="fr-CA" sz="1000" dirty="0"/>
          </a:p>
        </p:txBody>
      </p:sp>
      <p:sp>
        <p:nvSpPr>
          <p:cNvPr id="9" name="Rectangle 8"/>
          <p:cNvSpPr/>
          <p:nvPr/>
        </p:nvSpPr>
        <p:spPr>
          <a:xfrm>
            <a:off x="1619672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12</a:t>
            </a:r>
            <a:endParaRPr lang="fr-CA" sz="1000" dirty="0"/>
          </a:p>
        </p:txBody>
      </p:sp>
      <p:sp>
        <p:nvSpPr>
          <p:cNvPr id="10" name="Rectangle 9"/>
          <p:cNvSpPr/>
          <p:nvPr/>
        </p:nvSpPr>
        <p:spPr>
          <a:xfrm>
            <a:off x="1619672" y="5229200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20</a:t>
            </a:r>
            <a:endParaRPr lang="fr-CA" sz="1000" dirty="0"/>
          </a:p>
        </p:txBody>
      </p:sp>
      <p:sp>
        <p:nvSpPr>
          <p:cNvPr id="11" name="Rectangle 10"/>
          <p:cNvSpPr/>
          <p:nvPr/>
        </p:nvSpPr>
        <p:spPr>
          <a:xfrm>
            <a:off x="2987824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5</a:t>
            </a:r>
            <a:endParaRPr lang="fr-CA" sz="1000" dirty="0"/>
          </a:p>
        </p:txBody>
      </p:sp>
      <p:sp>
        <p:nvSpPr>
          <p:cNvPr id="12" name="Rectangle 11"/>
          <p:cNvSpPr/>
          <p:nvPr/>
        </p:nvSpPr>
        <p:spPr>
          <a:xfrm>
            <a:off x="2987824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13</a:t>
            </a:r>
            <a:endParaRPr lang="fr-CA" sz="1000" dirty="0"/>
          </a:p>
        </p:txBody>
      </p:sp>
      <p:sp>
        <p:nvSpPr>
          <p:cNvPr id="13" name="Rectangle 12"/>
          <p:cNvSpPr/>
          <p:nvPr/>
        </p:nvSpPr>
        <p:spPr>
          <a:xfrm>
            <a:off x="3851920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6</a:t>
            </a:r>
            <a:endParaRPr lang="fr-CA" sz="1000" dirty="0"/>
          </a:p>
        </p:txBody>
      </p:sp>
      <p:sp>
        <p:nvSpPr>
          <p:cNvPr id="14" name="Rectangle 13"/>
          <p:cNvSpPr/>
          <p:nvPr/>
        </p:nvSpPr>
        <p:spPr>
          <a:xfrm>
            <a:off x="3851920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14</a:t>
            </a:r>
            <a:endParaRPr lang="fr-CA" sz="1000" dirty="0"/>
          </a:p>
        </p:txBody>
      </p:sp>
      <p:sp>
        <p:nvSpPr>
          <p:cNvPr id="15" name="Rectangle 14"/>
          <p:cNvSpPr/>
          <p:nvPr/>
        </p:nvSpPr>
        <p:spPr>
          <a:xfrm>
            <a:off x="4716016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7</a:t>
            </a:r>
            <a:endParaRPr lang="fr-CA" sz="1000" dirty="0"/>
          </a:p>
        </p:txBody>
      </p:sp>
      <p:sp>
        <p:nvSpPr>
          <p:cNvPr id="16" name="Rectangle 15"/>
          <p:cNvSpPr/>
          <p:nvPr/>
        </p:nvSpPr>
        <p:spPr>
          <a:xfrm>
            <a:off x="5580112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8</a:t>
            </a:r>
            <a:endParaRPr lang="fr-CA" sz="1000" dirty="0"/>
          </a:p>
        </p:txBody>
      </p:sp>
      <p:sp>
        <p:nvSpPr>
          <p:cNvPr id="17" name="Rectangle 16"/>
          <p:cNvSpPr/>
          <p:nvPr/>
        </p:nvSpPr>
        <p:spPr>
          <a:xfrm>
            <a:off x="6444208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9</a:t>
            </a:r>
            <a:endParaRPr lang="fr-CA" sz="1000" dirty="0"/>
          </a:p>
        </p:txBody>
      </p:sp>
      <p:sp>
        <p:nvSpPr>
          <p:cNvPr id="18" name="Rectangle 17"/>
          <p:cNvSpPr/>
          <p:nvPr/>
        </p:nvSpPr>
        <p:spPr>
          <a:xfrm>
            <a:off x="7308304" y="3501008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10</a:t>
            </a:r>
            <a:endParaRPr lang="fr-CA" sz="1000" dirty="0"/>
          </a:p>
        </p:txBody>
      </p:sp>
      <p:sp>
        <p:nvSpPr>
          <p:cNvPr id="19" name="Rectangle 18"/>
          <p:cNvSpPr/>
          <p:nvPr/>
        </p:nvSpPr>
        <p:spPr>
          <a:xfrm>
            <a:off x="7308304" y="2636912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HE</a:t>
            </a:r>
          </a:p>
          <a:p>
            <a:r>
              <a:rPr lang="fr-CA" sz="1000" dirty="0" smtClean="0"/>
              <a:t>Hélium</a:t>
            </a:r>
          </a:p>
          <a:p>
            <a:r>
              <a:rPr lang="fr-CA" sz="1000" dirty="0"/>
              <a:t>2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716016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15</a:t>
            </a:r>
            <a:endParaRPr lang="fr-CA" sz="1000" dirty="0"/>
          </a:p>
        </p:txBody>
      </p:sp>
      <p:sp>
        <p:nvSpPr>
          <p:cNvPr id="21" name="Rectangle 20"/>
          <p:cNvSpPr/>
          <p:nvPr/>
        </p:nvSpPr>
        <p:spPr>
          <a:xfrm>
            <a:off x="5580112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16</a:t>
            </a:r>
            <a:endParaRPr lang="fr-CA" sz="1000" dirty="0"/>
          </a:p>
        </p:txBody>
      </p:sp>
      <p:sp>
        <p:nvSpPr>
          <p:cNvPr id="22" name="Rectangle 21"/>
          <p:cNvSpPr/>
          <p:nvPr/>
        </p:nvSpPr>
        <p:spPr>
          <a:xfrm>
            <a:off x="6444208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17</a:t>
            </a:r>
            <a:endParaRPr lang="fr-CA" sz="1000" dirty="0"/>
          </a:p>
        </p:txBody>
      </p:sp>
      <p:sp>
        <p:nvSpPr>
          <p:cNvPr id="23" name="Rectangle 22"/>
          <p:cNvSpPr/>
          <p:nvPr/>
        </p:nvSpPr>
        <p:spPr>
          <a:xfrm>
            <a:off x="7308304" y="4365104"/>
            <a:ext cx="864096" cy="864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fr-CA" sz="1000" dirty="0" smtClean="0"/>
              <a:t>18</a:t>
            </a:r>
            <a:endParaRPr lang="fr-CA" sz="1000" dirty="0"/>
          </a:p>
        </p:txBody>
      </p:sp>
      <p:cxnSp>
        <p:nvCxnSpPr>
          <p:cNvPr id="25" name="Connecteur droit 24"/>
          <p:cNvCxnSpPr/>
          <p:nvPr/>
        </p:nvCxnSpPr>
        <p:spPr>
          <a:xfrm>
            <a:off x="2987824" y="3356992"/>
            <a:ext cx="0" cy="1080120"/>
          </a:xfrm>
          <a:prstGeom prst="line">
            <a:avLst/>
          </a:prstGeom>
          <a:ln w="76200">
            <a:solidFill>
              <a:schemeClr val="accent2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H="1">
            <a:off x="2915816" y="4365104"/>
            <a:ext cx="1008112" cy="0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3851920" y="4293096"/>
            <a:ext cx="0" cy="936104"/>
          </a:xfrm>
          <a:prstGeom prst="line">
            <a:avLst/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" name="ZoneTexte 43"/>
          <p:cNvSpPr txBox="1"/>
          <p:nvPr/>
        </p:nvSpPr>
        <p:spPr>
          <a:xfrm>
            <a:off x="1979712" y="2708920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Métaux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427984" y="27089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Non-métaux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46" name="ZoneTexte 45"/>
          <p:cNvSpPr txBox="1"/>
          <p:nvPr/>
        </p:nvSpPr>
        <p:spPr>
          <a:xfrm>
            <a:off x="3707904" y="558924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Métaloïdes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47" name="ZoneTexte 46"/>
          <p:cNvSpPr txBox="1"/>
          <p:nvPr/>
        </p:nvSpPr>
        <p:spPr>
          <a:xfrm rot="19245940">
            <a:off x="559027" y="6257236"/>
            <a:ext cx="863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48" name="ZoneTexte 47"/>
          <p:cNvSpPr txBox="1"/>
          <p:nvPr/>
        </p:nvSpPr>
        <p:spPr>
          <a:xfrm rot="19287535">
            <a:off x="1079378" y="6269799"/>
            <a:ext cx="13890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A</a:t>
            </a:r>
            <a:r>
              <a:rPr lang="fr-CA" sz="1200" dirty="0" smtClean="0">
                <a:solidFill>
                  <a:srgbClr val="00B050"/>
                </a:solidFill>
              </a:rPr>
              <a:t>lcalino-terreux</a:t>
            </a:r>
            <a:endParaRPr lang="fr-CA" sz="1200" dirty="0">
              <a:solidFill>
                <a:srgbClr val="00B050"/>
              </a:solidFill>
            </a:endParaRPr>
          </a:p>
        </p:txBody>
      </p:sp>
      <p:sp>
        <p:nvSpPr>
          <p:cNvPr id="49" name="ZoneTexte 48"/>
          <p:cNvSpPr txBox="1"/>
          <p:nvPr/>
        </p:nvSpPr>
        <p:spPr>
          <a:xfrm rot="19744786">
            <a:off x="5444563" y="5659449"/>
            <a:ext cx="12162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halogène</a:t>
            </a:r>
            <a:endParaRPr lang="fr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0" name="ZoneTexte 49"/>
          <p:cNvSpPr txBox="1"/>
          <p:nvPr/>
        </p:nvSpPr>
        <p:spPr>
          <a:xfrm>
            <a:off x="7380312" y="55172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inertes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51" name="ZoneTexte 50"/>
          <p:cNvSpPr txBox="1"/>
          <p:nvPr/>
        </p:nvSpPr>
        <p:spPr>
          <a:xfrm>
            <a:off x="7380312" y="587727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rares</a:t>
            </a:r>
            <a:endParaRPr lang="fr-CA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62</Words>
  <Application>Microsoft Office PowerPoint</Application>
  <PresentationFormat>Affichage à l'écran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</vt:lpstr>
      <vt:lpstr>Tableau périodique de Mendeleïv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</dc:title>
  <dc:creator>CSBE</dc:creator>
  <cp:lastModifiedBy>CSBE</cp:lastModifiedBy>
  <cp:revision>6</cp:revision>
  <dcterms:created xsi:type="dcterms:W3CDTF">2016-10-25T15:15:53Z</dcterms:created>
  <dcterms:modified xsi:type="dcterms:W3CDTF">2016-10-25T15:56:10Z</dcterms:modified>
</cp:coreProperties>
</file>