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D4B5-5E85-4894-8B7D-703EE7FB9B6D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9DC4-7021-4A1B-916C-1CCE37E16FD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Jacob Roy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i="1" dirty="0" smtClean="0">
                <a:solidFill>
                  <a:schemeClr val="tx1"/>
                </a:solidFill>
              </a:rPr>
              <a:t>Projet j élément</a:t>
            </a:r>
            <a:endParaRPr lang="fr-CA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fr-CA" dirty="0"/>
              <a:t>Nom de l’élément : Chlore</a:t>
            </a:r>
          </a:p>
          <a:p>
            <a:r>
              <a:rPr lang="fr-CA" dirty="0"/>
              <a:t>Symbole : </a:t>
            </a:r>
            <a:r>
              <a:rPr lang="fr-CA" dirty="0" smtClean="0"/>
              <a:t>Cl</a:t>
            </a:r>
            <a:endParaRPr lang="fr-CA" dirty="0"/>
          </a:p>
          <a:p>
            <a:r>
              <a:rPr lang="fr-CA" dirty="0"/>
              <a:t> </a:t>
            </a:r>
          </a:p>
          <a:p>
            <a:r>
              <a:rPr lang="fr-CA" dirty="0"/>
              <a:t>#Case : </a:t>
            </a:r>
            <a:r>
              <a:rPr lang="fr-CA" dirty="0" smtClean="0"/>
              <a:t>17</a:t>
            </a:r>
            <a:endParaRPr lang="fr-CA" dirty="0"/>
          </a:p>
          <a:p>
            <a:r>
              <a:rPr lang="fr-CA" dirty="0"/>
              <a:t>#Protons : 17</a:t>
            </a:r>
          </a:p>
          <a:p>
            <a:r>
              <a:rPr lang="fr-CA" dirty="0"/>
              <a:t>#Électron : 17</a:t>
            </a:r>
          </a:p>
          <a:p>
            <a:r>
              <a:rPr lang="fr-CA" dirty="0"/>
              <a:t>#Masse : 35</a:t>
            </a:r>
          </a:p>
          <a:p>
            <a:r>
              <a:rPr lang="fr-CA" dirty="0"/>
              <a:t>#Neutrons : 18</a:t>
            </a:r>
          </a:p>
          <a:p>
            <a:r>
              <a:rPr lang="fr-CA" dirty="0"/>
              <a:t>#Découverte : Carl Wilhelm Scheele</a:t>
            </a:r>
          </a:p>
          <a:p>
            <a:r>
              <a:rPr lang="fr-CA" dirty="0"/>
              <a:t>#À retenir :</a:t>
            </a:r>
            <a:r>
              <a:rPr lang="fr-FR" dirty="0"/>
              <a:t> Il sert à la purification de l'eau, pour la fabrication des désinfectants et a la fabrication d’agents de blanchissement.</a:t>
            </a:r>
            <a:endParaRPr lang="fr-CA" dirty="0"/>
          </a:p>
          <a:p>
            <a:endParaRPr lang="fr-CA" dirty="0"/>
          </a:p>
        </p:txBody>
      </p:sp>
      <p:pic>
        <p:nvPicPr>
          <p:cNvPr id="1026" name="Picture 2" descr="http://technocoiff.chez.com/technocoiff/images/imchim/chlo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340768"/>
            <a:ext cx="290512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Jacob Roy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 Roy</dc:title>
  <dc:creator>CSBE</dc:creator>
  <cp:lastModifiedBy>CSBE</cp:lastModifiedBy>
  <cp:revision>3</cp:revision>
  <dcterms:created xsi:type="dcterms:W3CDTF">2016-10-25T17:23:04Z</dcterms:created>
  <dcterms:modified xsi:type="dcterms:W3CDTF">2016-10-25T17:49:23Z</dcterms:modified>
</cp:coreProperties>
</file>