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51CF4-447A-42A3-BAA5-E0FFB2A94FCE}" type="datetimeFigureOut">
              <a:rPr lang="fr-CA" smtClean="0"/>
              <a:pPr/>
              <a:t>2017-02-24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6982-CB29-4843-9C56-FF3733E6B5C0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51CF4-447A-42A3-BAA5-E0FFB2A94FCE}" type="datetimeFigureOut">
              <a:rPr lang="fr-CA" smtClean="0"/>
              <a:pPr/>
              <a:t>2017-02-24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6982-CB29-4843-9C56-FF3733E6B5C0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51CF4-447A-42A3-BAA5-E0FFB2A94FCE}" type="datetimeFigureOut">
              <a:rPr lang="fr-CA" smtClean="0"/>
              <a:pPr/>
              <a:t>2017-02-24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6982-CB29-4843-9C56-FF3733E6B5C0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51CF4-447A-42A3-BAA5-E0FFB2A94FCE}" type="datetimeFigureOut">
              <a:rPr lang="fr-CA" smtClean="0"/>
              <a:pPr/>
              <a:t>2017-02-24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6982-CB29-4843-9C56-FF3733E6B5C0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51CF4-447A-42A3-BAA5-E0FFB2A94FCE}" type="datetimeFigureOut">
              <a:rPr lang="fr-CA" smtClean="0"/>
              <a:pPr/>
              <a:t>2017-02-24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6982-CB29-4843-9C56-FF3733E6B5C0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51CF4-447A-42A3-BAA5-E0FFB2A94FCE}" type="datetimeFigureOut">
              <a:rPr lang="fr-CA" smtClean="0"/>
              <a:pPr/>
              <a:t>2017-02-24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6982-CB29-4843-9C56-FF3733E6B5C0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51CF4-447A-42A3-BAA5-E0FFB2A94FCE}" type="datetimeFigureOut">
              <a:rPr lang="fr-CA" smtClean="0"/>
              <a:pPr/>
              <a:t>2017-02-24</a:t>
            </a:fld>
            <a:endParaRPr lang="fr-CA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6982-CB29-4843-9C56-FF3733E6B5C0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51CF4-447A-42A3-BAA5-E0FFB2A94FCE}" type="datetimeFigureOut">
              <a:rPr lang="fr-CA" smtClean="0"/>
              <a:pPr/>
              <a:t>2017-02-24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6982-CB29-4843-9C56-FF3733E6B5C0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51CF4-447A-42A3-BAA5-E0FFB2A94FCE}" type="datetimeFigureOut">
              <a:rPr lang="fr-CA" smtClean="0"/>
              <a:pPr/>
              <a:t>2017-02-24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6982-CB29-4843-9C56-FF3733E6B5C0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51CF4-447A-42A3-BAA5-E0FFB2A94FCE}" type="datetimeFigureOut">
              <a:rPr lang="fr-CA" smtClean="0"/>
              <a:pPr/>
              <a:t>2017-02-24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6982-CB29-4843-9C56-FF3733E6B5C0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51CF4-447A-42A3-BAA5-E0FFB2A94FCE}" type="datetimeFigureOut">
              <a:rPr lang="fr-CA" smtClean="0"/>
              <a:pPr/>
              <a:t>2017-02-24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6982-CB29-4843-9C56-FF3733E6B5C0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51CF4-447A-42A3-BAA5-E0FFB2A94FCE}" type="datetimeFigureOut">
              <a:rPr lang="fr-CA" smtClean="0"/>
              <a:pPr/>
              <a:t>2017-02-24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B6982-CB29-4843-9C56-FF3733E6B5C0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Lumière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Science</a:t>
            </a:r>
            <a:endParaRPr lang="fr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Analyse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r>
              <a:rPr lang="fr-CA" dirty="0" smtClean="0"/>
              <a:t>1- si on compare l’ expérience avec une caméra, à quoi correspond la fenêtre ?</a:t>
            </a:r>
          </a:p>
          <a:p>
            <a:r>
              <a:rPr lang="fr-CA" dirty="0" smtClean="0">
                <a:solidFill>
                  <a:srgbClr val="FF0000"/>
                </a:solidFill>
              </a:rPr>
              <a:t> La caméra</a:t>
            </a:r>
          </a:p>
          <a:p>
            <a:r>
              <a:rPr lang="fr-CA" dirty="0" smtClean="0"/>
              <a:t>2 - si on compare l’ expérience avec une caméra, à quoi correspond la  loupe ?</a:t>
            </a:r>
          </a:p>
          <a:p>
            <a:r>
              <a:rPr lang="fr-CA" dirty="0" smtClean="0">
                <a:solidFill>
                  <a:srgbClr val="FF0000"/>
                </a:solidFill>
              </a:rPr>
              <a:t>La lentille</a:t>
            </a:r>
          </a:p>
          <a:p>
            <a:r>
              <a:rPr lang="fr-CA" dirty="0" smtClean="0"/>
              <a:t>3 - Qu’arrive-t-il à l’image sur l’écran par rapport a l’objet ?</a:t>
            </a:r>
          </a:p>
          <a:p>
            <a:r>
              <a:rPr lang="fr-CA" dirty="0" smtClean="0">
                <a:solidFill>
                  <a:srgbClr val="FF0000"/>
                </a:solidFill>
              </a:rPr>
              <a:t>Elle devient à l’envers</a:t>
            </a:r>
          </a:p>
          <a:p>
            <a:r>
              <a:rPr lang="fr-CA" dirty="0" smtClean="0"/>
              <a:t>4 – Trouve une image d’une caméra . 1- si on compare l’ expérience avec une caméra, à quoi correspond la fenêtre ?</a:t>
            </a:r>
          </a:p>
          <a:p>
            <a:r>
              <a:rPr lang="fr-CA" dirty="0" smtClean="0">
                <a:solidFill>
                  <a:srgbClr val="FF0000"/>
                </a:solidFill>
              </a:rPr>
              <a:t> La caméra</a:t>
            </a:r>
          </a:p>
          <a:p>
            <a:r>
              <a:rPr lang="fr-CA" dirty="0" smtClean="0"/>
              <a:t>2 - si on compare l’ expérience avec une caméra, à quoi correspond la  loupe ?</a:t>
            </a:r>
          </a:p>
          <a:p>
            <a:r>
              <a:rPr lang="fr-CA" dirty="0" smtClean="0">
                <a:solidFill>
                  <a:srgbClr val="FF0000"/>
                </a:solidFill>
              </a:rPr>
              <a:t>La lentille</a:t>
            </a:r>
          </a:p>
          <a:p>
            <a:r>
              <a:rPr lang="fr-CA" dirty="0" smtClean="0"/>
              <a:t>3 - Qu’arrive-t-il à l’image sur l’écran par rapport a l’objet ?</a:t>
            </a:r>
          </a:p>
          <a:p>
            <a:r>
              <a:rPr lang="fr-CA" dirty="0" smtClean="0">
                <a:solidFill>
                  <a:srgbClr val="FF0000"/>
                </a:solidFill>
              </a:rPr>
              <a:t>Elle devient à l’envers</a:t>
            </a:r>
          </a:p>
          <a:p>
            <a:r>
              <a:rPr lang="fr-CA" dirty="0" smtClean="0"/>
              <a:t>4 – Trouve une image d’une caméra .</a:t>
            </a:r>
          </a:p>
          <a:p>
            <a:endParaRPr lang="fr-CA" dirty="0" smtClean="0"/>
          </a:p>
          <a:p>
            <a:endParaRPr lang="fr-C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932040" y="5885096"/>
            <a:ext cx="1296144" cy="9729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Conclusion: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Notre hypothèse était bonne. l’image est vraiment a l’envers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Présenté à: Daniel Blais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Par :Jacob Roy</a:t>
            </a:r>
          </a:p>
          <a:p>
            <a:r>
              <a:rPr lang="fr-CA" dirty="0" smtClean="0"/>
              <a:t>Groupe :MSI 1</a:t>
            </a:r>
          </a:p>
          <a:p>
            <a:r>
              <a:rPr lang="fr-CA" dirty="0" smtClean="0"/>
              <a:t>École ESV</a:t>
            </a:r>
          </a:p>
          <a:p>
            <a:r>
              <a:rPr lang="fr-CA" dirty="0" smtClean="0"/>
              <a:t>Date : mardi 21 février</a:t>
            </a: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Observation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L’ombre correspond toujours a la forme de l’objet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Interrogation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Comment démontrer que la lumière voyage en ligne droite ?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hypothèse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CA" dirty="0" smtClean="0"/>
              <a:t>Si on prend une photo l’image seras a l’envers.</a:t>
            </a:r>
            <a:endParaRPr lang="fr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Expérimentation</a:t>
            </a:r>
            <a:br>
              <a:rPr lang="fr-CA" dirty="0" smtClean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Matériel :</a:t>
            </a:r>
          </a:p>
          <a:p>
            <a:r>
              <a:rPr lang="fr-CA" dirty="0" smtClean="0"/>
              <a:t>La boite</a:t>
            </a:r>
          </a:p>
          <a:p>
            <a:r>
              <a:rPr lang="fr-CA" dirty="0" smtClean="0"/>
              <a:t>La loupe</a:t>
            </a:r>
          </a:p>
          <a:p>
            <a:r>
              <a:rPr lang="fr-CA" dirty="0" smtClean="0"/>
              <a:t>caméra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manipulation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Prends la loupe et mes-la devant le trou de la boite. Ensuite, prend une photo. Alors, que se passe t-il ?</a:t>
            </a:r>
            <a:endParaRPr lang="fr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Schéma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Cube 5"/>
          <p:cNvSpPr/>
          <p:nvPr/>
        </p:nvSpPr>
        <p:spPr>
          <a:xfrm>
            <a:off x="1475656" y="2492896"/>
            <a:ext cx="1728192" cy="1584176"/>
          </a:xfrm>
          <a:prstGeom prst="cube">
            <a:avLst>
              <a:gd name="adj" fmla="val 37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/>
          <p:cNvSpPr/>
          <p:nvPr/>
        </p:nvSpPr>
        <p:spPr>
          <a:xfrm>
            <a:off x="1763688" y="3356992"/>
            <a:ext cx="504056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/>
          <p:cNvSpPr/>
          <p:nvPr/>
        </p:nvSpPr>
        <p:spPr>
          <a:xfrm>
            <a:off x="1979712" y="3861048"/>
            <a:ext cx="72008" cy="43204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/>
          <p:cNvSpPr/>
          <p:nvPr/>
        </p:nvSpPr>
        <p:spPr>
          <a:xfrm>
            <a:off x="4572000" y="2852936"/>
            <a:ext cx="3456384" cy="302433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1" name="Connecteur droit avec flèche 10"/>
          <p:cNvCxnSpPr/>
          <p:nvPr/>
        </p:nvCxnSpPr>
        <p:spPr>
          <a:xfrm flipH="1" flipV="1">
            <a:off x="2051720" y="3717032"/>
            <a:ext cx="2376264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3068960"/>
            <a:ext cx="3456384" cy="25944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Résultat</a:t>
            </a:r>
            <a:br>
              <a:rPr lang="fr-CA" dirty="0" smtClean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CA" dirty="0"/>
          </a:p>
          <a:p>
            <a:r>
              <a:rPr lang="fr-CA" dirty="0" smtClean="0"/>
              <a:t>La photo est a l'envers.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419872" y="3212976"/>
            <a:ext cx="3960440" cy="297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236</Words>
  <Application>Microsoft Office PowerPoint</Application>
  <PresentationFormat>Affichage à l'écran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Lumière</vt:lpstr>
      <vt:lpstr>Présenté à: Daniel Blais</vt:lpstr>
      <vt:lpstr>Observation</vt:lpstr>
      <vt:lpstr>Interrogation</vt:lpstr>
      <vt:lpstr>hypothèse</vt:lpstr>
      <vt:lpstr>Expérimentation </vt:lpstr>
      <vt:lpstr>manipulation</vt:lpstr>
      <vt:lpstr>Schéma</vt:lpstr>
      <vt:lpstr>Résultat </vt:lpstr>
      <vt:lpstr>Analyse</vt:lpstr>
      <vt:lpstr>Conclusion: 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Lumiere</dc:title>
  <dc:creator>CSBE</dc:creator>
  <cp:lastModifiedBy>CSBE</cp:lastModifiedBy>
  <cp:revision>12</cp:revision>
  <dcterms:created xsi:type="dcterms:W3CDTF">2017-02-21T18:33:40Z</dcterms:created>
  <dcterms:modified xsi:type="dcterms:W3CDTF">2017-02-24T17:39:54Z</dcterms:modified>
</cp:coreProperties>
</file>