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5AB7-F8FE-4238-BDF0-0AEA9FB22635}" type="datetimeFigureOut">
              <a:rPr lang="fr-CA" smtClean="0"/>
              <a:pPr/>
              <a:t>2016-12-15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8929-AD46-4C37-A457-531A3C7A49C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052320" cy="1467594"/>
          </a:xfrm>
        </p:spPr>
        <p:txBody>
          <a:bodyPr>
            <a:normAutofit/>
          </a:bodyPr>
          <a:lstStyle/>
          <a:p>
            <a:r>
              <a:rPr lang="fr-CA" sz="8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arlow Solid Italic" pitchFamily="82" charset="0"/>
              </a:rPr>
              <a:t>Projet fusée</a:t>
            </a:r>
            <a:endParaRPr lang="fr-CA" sz="80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4064496" cy="936104"/>
          </a:xfrm>
        </p:spPr>
        <p:txBody>
          <a:bodyPr>
            <a:normAutofit/>
          </a:bodyPr>
          <a:lstStyle/>
          <a:p>
            <a:r>
              <a:rPr lang="fr-CA" sz="4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arlow Solid Italic" pitchFamily="82" charset="0"/>
              </a:rPr>
              <a:t>Jacob Roy</a:t>
            </a:r>
            <a:endParaRPr lang="fr-CA" sz="4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48264" y="1916832"/>
            <a:ext cx="1080120" cy="42484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6" name="Triangle rectangle 5"/>
          <p:cNvSpPr/>
          <p:nvPr/>
        </p:nvSpPr>
        <p:spPr>
          <a:xfrm>
            <a:off x="8028384" y="5661248"/>
            <a:ext cx="936104" cy="792088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6012160" y="5661248"/>
            <a:ext cx="936104" cy="792088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>
            <a:off x="6732240" y="620688"/>
            <a:ext cx="1512168" cy="1296144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 rot="16200000">
            <a:off x="5439582" y="3640958"/>
            <a:ext cx="424847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CA" sz="2800" b="1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arlow Solid Italic" pitchFamily="82" charset="0"/>
              </a:rPr>
              <a:t>Jacoblesteak@gmail.com</a:t>
            </a:r>
          </a:p>
          <a:p>
            <a:pPr lvl="0" algn="ctr"/>
            <a:endParaRPr lang="fr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7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arlow Solid Italic" pitchFamily="82" charset="0"/>
              </a:rPr>
              <a:t>Fusé non-peinte</a:t>
            </a:r>
            <a:endParaRPr lang="fr-CA" sz="7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arlow Solid Italic" pitchFamily="82" charset="0"/>
            </a:endParaRPr>
          </a:p>
        </p:txBody>
      </p:sp>
      <p:pic>
        <p:nvPicPr>
          <p:cNvPr id="3" name="Image 2" descr="IMG_02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601670" y="2195485"/>
            <a:ext cx="5328589" cy="39964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72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arlow Solid Italic" pitchFamily="82" charset="0"/>
              </a:rPr>
              <a:t>Fusé peinte</a:t>
            </a:r>
            <a:endParaRPr lang="fr-CA" sz="72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arlow Solid Italic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</Words>
  <Application>Microsoft Office PowerPoint</Application>
  <PresentationFormat>Affichage à l'écran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Projet fusée</vt:lpstr>
      <vt:lpstr>Fusé non-peinte</vt:lpstr>
      <vt:lpstr>Fusé peinte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lllll</dc:title>
  <dc:creator>CSBE</dc:creator>
  <cp:lastModifiedBy>CSBE</cp:lastModifiedBy>
  <cp:revision>10</cp:revision>
  <dcterms:created xsi:type="dcterms:W3CDTF">2016-09-27T15:21:37Z</dcterms:created>
  <dcterms:modified xsi:type="dcterms:W3CDTF">2016-12-15T19:19:31Z</dcterms:modified>
</cp:coreProperties>
</file>