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4"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BEE0C785-8947-4E47-A95F-28BD75BBF4BC}" type="datetimeFigureOut">
              <a:rPr lang="fr-CA" smtClean="0"/>
              <a:pPr/>
              <a:t>2017-04-18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0293833-DE61-4507-ACCD-6C503794E3A5}"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BEE0C785-8947-4E47-A95F-28BD75BBF4BC}" type="datetimeFigureOut">
              <a:rPr lang="fr-CA" smtClean="0"/>
              <a:pPr/>
              <a:t>2017-04-18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0293833-DE61-4507-ACCD-6C503794E3A5}"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BEE0C785-8947-4E47-A95F-28BD75BBF4BC}" type="datetimeFigureOut">
              <a:rPr lang="fr-CA" smtClean="0"/>
              <a:pPr/>
              <a:t>2017-04-18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0293833-DE61-4507-ACCD-6C503794E3A5}"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BEE0C785-8947-4E47-A95F-28BD75BBF4BC}" type="datetimeFigureOut">
              <a:rPr lang="fr-CA" smtClean="0"/>
              <a:pPr/>
              <a:t>2017-04-18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0293833-DE61-4507-ACCD-6C503794E3A5}"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EE0C785-8947-4E47-A95F-28BD75BBF4BC}" type="datetimeFigureOut">
              <a:rPr lang="fr-CA" smtClean="0"/>
              <a:pPr/>
              <a:t>2017-04-18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0293833-DE61-4507-ACCD-6C503794E3A5}"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BEE0C785-8947-4E47-A95F-28BD75BBF4BC}" type="datetimeFigureOut">
              <a:rPr lang="fr-CA" smtClean="0"/>
              <a:pPr/>
              <a:t>2017-04-18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0293833-DE61-4507-ACCD-6C503794E3A5}"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BEE0C785-8947-4E47-A95F-28BD75BBF4BC}" type="datetimeFigureOut">
              <a:rPr lang="fr-CA" smtClean="0"/>
              <a:pPr/>
              <a:t>2017-04-18</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10293833-DE61-4507-ACCD-6C503794E3A5}"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BEE0C785-8947-4E47-A95F-28BD75BBF4BC}" type="datetimeFigureOut">
              <a:rPr lang="fr-CA" smtClean="0"/>
              <a:pPr/>
              <a:t>2017-04-18</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10293833-DE61-4507-ACCD-6C503794E3A5}"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EE0C785-8947-4E47-A95F-28BD75BBF4BC}" type="datetimeFigureOut">
              <a:rPr lang="fr-CA" smtClean="0"/>
              <a:pPr/>
              <a:t>2017-04-18</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10293833-DE61-4507-ACCD-6C503794E3A5}"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EE0C785-8947-4E47-A95F-28BD75BBF4BC}" type="datetimeFigureOut">
              <a:rPr lang="fr-CA" smtClean="0"/>
              <a:pPr/>
              <a:t>2017-04-18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0293833-DE61-4507-ACCD-6C503794E3A5}"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EE0C785-8947-4E47-A95F-28BD75BBF4BC}" type="datetimeFigureOut">
              <a:rPr lang="fr-CA" smtClean="0"/>
              <a:pPr/>
              <a:t>2017-04-18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0293833-DE61-4507-ACCD-6C503794E3A5}"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0C785-8947-4E47-A95F-28BD75BBF4BC}" type="datetimeFigureOut">
              <a:rPr lang="fr-CA" smtClean="0"/>
              <a:pPr/>
              <a:t>2017-04-18</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93833-DE61-4507-ACCD-6C503794E3A5}"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quops.qc.ca/animateur/rueb-ave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quops.qc.ca/animateur/rueb-ave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2708920"/>
            <a:ext cx="7772400" cy="1470025"/>
          </a:xfrm>
        </p:spPr>
        <p:txBody>
          <a:bodyPr>
            <a:normAutofit fontScale="90000"/>
          </a:bodyPr>
          <a:lstStyle/>
          <a:p>
            <a:r>
              <a:rPr lang="fr-CA" dirty="0" smtClean="0"/>
              <a:t>Projet : </a:t>
            </a:r>
            <a:r>
              <a:rPr lang="fr-CA" dirty="0" err="1" smtClean="0"/>
              <a:t>Aquops</a:t>
            </a:r>
            <a:r>
              <a:rPr lang="fr-CA" dirty="0" smtClean="0"/>
              <a:t/>
            </a:r>
            <a:br>
              <a:rPr lang="fr-CA" dirty="0" smtClean="0"/>
            </a:br>
            <a:r>
              <a:rPr lang="fr-CA" dirty="0" smtClean="0"/>
              <a:t>Jacob Roy</a:t>
            </a:r>
            <a:r>
              <a:rPr lang="fr-CA" dirty="0" smtClean="0"/>
              <a:t/>
            </a:r>
            <a:br>
              <a:rPr lang="fr-CA" dirty="0" smtClean="0"/>
            </a:br>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Photo 3</a:t>
            </a:r>
            <a:endParaRPr lang="fr-CA" dirty="0"/>
          </a:p>
        </p:txBody>
      </p:sp>
      <p:pic>
        <p:nvPicPr>
          <p:cNvPr id="1026" name="Picture 2" descr="https://lh3.googleusercontent.com/l0M5M7v_02IOav1tVh2VeY1LuONbd3smh-v1gWxh1YrfEKaqZyTuW3qyh4IxfMAFMXQBjTHTOb7scRB658QkK-3slz08VN5QidJ5FHbzpo--z66R9u6xHzlXb6AgWwnQAzo"/>
          <p:cNvPicPr>
            <a:picLocks noChangeAspect="1" noChangeArrowheads="1"/>
          </p:cNvPicPr>
          <p:nvPr/>
        </p:nvPicPr>
        <p:blipFill>
          <a:blip r:embed="rId2" cstate="print"/>
          <a:srcRect/>
          <a:stretch>
            <a:fillRect/>
          </a:stretch>
        </p:blipFill>
        <p:spPr bwMode="auto">
          <a:xfrm>
            <a:off x="827584" y="1268760"/>
            <a:ext cx="7467600" cy="466725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Appréciation</a:t>
            </a:r>
            <a:endParaRPr lang="fr-CA" dirty="0"/>
          </a:p>
        </p:txBody>
      </p:sp>
      <p:sp>
        <p:nvSpPr>
          <p:cNvPr id="3" name="Espace réservé du contenu 2"/>
          <p:cNvSpPr>
            <a:spLocks noGrp="1"/>
          </p:cNvSpPr>
          <p:nvPr>
            <p:ph idx="1"/>
          </p:nvPr>
        </p:nvSpPr>
        <p:spPr/>
        <p:txBody>
          <a:bodyPr/>
          <a:lstStyle/>
          <a:p>
            <a:r>
              <a:rPr lang="fr-CA" dirty="0" smtClean="0"/>
              <a:t>Moi je préfère la première car ça a l’aire très intéressant un jeux qui t’apprend a vendre des chose comme si tu avais ton propre commerce et tu peu parler en une autre langue pour faire pratiquer l’anglais ou autre langue pour que si un jour il travaille est que un anglophone </a:t>
            </a:r>
            <a:r>
              <a:rPr lang="fr-CA" dirty="0" err="1" smtClean="0"/>
              <a:t>vien</a:t>
            </a:r>
            <a:r>
              <a:rPr lang="fr-CA" dirty="0" smtClean="0"/>
              <a:t> pour acheter et il c’est juste parler sa langue bien tu seras habituer.</a:t>
            </a:r>
          </a:p>
          <a:p>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Nom de l’atelier</a:t>
            </a:r>
            <a:endParaRPr lang="fr-CA" dirty="0"/>
          </a:p>
        </p:txBody>
      </p:sp>
      <p:sp>
        <p:nvSpPr>
          <p:cNvPr id="3" name="Espace réservé du contenu 2"/>
          <p:cNvSpPr>
            <a:spLocks noGrp="1"/>
          </p:cNvSpPr>
          <p:nvPr>
            <p:ph idx="1"/>
          </p:nvPr>
        </p:nvSpPr>
        <p:spPr/>
        <p:txBody>
          <a:bodyPr>
            <a:normAutofit fontScale="92500" lnSpcReduction="20000"/>
          </a:bodyPr>
          <a:lstStyle/>
          <a:p>
            <a:r>
              <a:rPr lang="fr-CA" dirty="0" smtClean="0"/>
              <a:t>2501:</a:t>
            </a:r>
            <a:r>
              <a:rPr lang="fr-CA" i="1" u="sng" dirty="0" smtClean="0"/>
              <a:t>Prêt </a:t>
            </a:r>
            <a:r>
              <a:rPr lang="fr-CA" i="1" u="sng" dirty="0"/>
              <a:t>à négocier? Apprendre une langue seconde en </a:t>
            </a:r>
            <a:r>
              <a:rPr lang="fr-CA" i="1" u="sng" dirty="0" smtClean="0"/>
              <a:t>jouant</a:t>
            </a:r>
          </a:p>
          <a:p>
            <a:endParaRPr lang="fr-CA" b="1" i="1" u="sng" dirty="0"/>
          </a:p>
          <a:p>
            <a:pPr>
              <a:buNone/>
            </a:pPr>
            <a:endParaRPr lang="fr-CA" i="1" u="sng" dirty="0"/>
          </a:p>
          <a:p>
            <a:r>
              <a:rPr lang="fr-CA" dirty="0" smtClean="0"/>
              <a:t>2502</a:t>
            </a:r>
            <a:r>
              <a:rPr lang="fr-CA" dirty="0" smtClean="0"/>
              <a:t>:</a:t>
            </a:r>
            <a:r>
              <a:rPr lang="fr-CA" i="1" u="sng" dirty="0" smtClean="0"/>
              <a:t>La </a:t>
            </a:r>
            <a:r>
              <a:rPr lang="fr-CA" i="1" u="sng" dirty="0"/>
              <a:t>classe SMART – Une innovation </a:t>
            </a:r>
            <a:r>
              <a:rPr lang="fr-CA" i="1" u="sng" dirty="0" smtClean="0"/>
              <a:t>techno pédagogique </a:t>
            </a:r>
            <a:endParaRPr lang="fr-CA" i="1" u="sng" dirty="0" smtClean="0"/>
          </a:p>
          <a:p>
            <a:endParaRPr lang="fr-CA" dirty="0" smtClean="0"/>
          </a:p>
          <a:p>
            <a:endParaRPr lang="fr-CA" dirty="0"/>
          </a:p>
          <a:p>
            <a:pPr>
              <a:buNone/>
            </a:pPr>
            <a:endParaRPr lang="fr-CA" dirty="0"/>
          </a:p>
          <a:p>
            <a:r>
              <a:rPr lang="fr-CA" dirty="0" smtClean="0"/>
              <a:t>2503:</a:t>
            </a:r>
            <a:r>
              <a:rPr lang="fr-CA" i="1" u="sng" dirty="0" smtClean="0"/>
              <a:t>La </a:t>
            </a:r>
            <a:r>
              <a:rPr lang="fr-CA" i="1" u="sng" dirty="0"/>
              <a:t>rétroaction pédagogique avec les TIC</a:t>
            </a:r>
            <a:endParaRPr lang="fr-CA" i="1" u="sng" dirty="0" smtClean="0"/>
          </a:p>
          <a:p>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D`ou viennent-ils</a:t>
            </a:r>
            <a:endParaRPr lang="fr-CA" dirty="0"/>
          </a:p>
        </p:txBody>
      </p:sp>
      <p:sp>
        <p:nvSpPr>
          <p:cNvPr id="3" name="Espace réservé du contenu 2"/>
          <p:cNvSpPr>
            <a:spLocks noGrp="1"/>
          </p:cNvSpPr>
          <p:nvPr>
            <p:ph idx="1"/>
          </p:nvPr>
        </p:nvSpPr>
        <p:spPr/>
        <p:txBody>
          <a:bodyPr>
            <a:normAutofit/>
          </a:bodyPr>
          <a:lstStyle/>
          <a:p>
            <a:r>
              <a:rPr lang="fr-CA" dirty="0" smtClean="0"/>
              <a:t>2501</a:t>
            </a:r>
            <a:r>
              <a:rPr lang="fr-CA" dirty="0" smtClean="0"/>
              <a:t>: </a:t>
            </a:r>
            <a:r>
              <a:rPr lang="fr-CA" dirty="0" smtClean="0"/>
              <a:t>Enseignant/Formateur</a:t>
            </a:r>
            <a:endParaRPr lang="fr-CA" b="1" dirty="0">
              <a:hlinkClick r:id="rId2" tooltip="en savoir plus sur Rueb Avery"/>
            </a:endParaRPr>
          </a:p>
          <a:p>
            <a:endParaRPr lang="fr-CA" dirty="0" smtClean="0"/>
          </a:p>
          <a:p>
            <a:endParaRPr lang="fr-CA" dirty="0"/>
          </a:p>
          <a:p>
            <a:r>
              <a:rPr lang="fr-CA" dirty="0" smtClean="0"/>
              <a:t>2502: </a:t>
            </a:r>
            <a:r>
              <a:rPr lang="fr-CA" dirty="0" smtClean="0"/>
              <a:t>Enseignant ressource</a:t>
            </a:r>
          </a:p>
          <a:p>
            <a:endParaRPr lang="fr-CA" dirty="0"/>
          </a:p>
          <a:p>
            <a:endParaRPr lang="fr-CA" dirty="0" smtClean="0"/>
          </a:p>
          <a:p>
            <a:r>
              <a:rPr lang="fr-CA" dirty="0" smtClean="0"/>
              <a:t>2503: </a:t>
            </a:r>
            <a:r>
              <a:rPr lang="fr-CA" dirty="0" smtClean="0"/>
              <a:t>Conseiller pédagogique </a:t>
            </a: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692696"/>
            <a:ext cx="8229600" cy="1143000"/>
          </a:xfrm>
        </p:spPr>
        <p:txBody>
          <a:bodyPr>
            <a:normAutofit fontScale="90000"/>
          </a:bodyPr>
          <a:lstStyle/>
          <a:p>
            <a:r>
              <a:rPr lang="fr-CA" dirty="0" smtClean="0"/>
              <a:t>Résumé </a:t>
            </a:r>
            <a:r>
              <a:rPr lang="fr-CA" dirty="0" smtClean="0"/>
              <a:t>2501</a:t>
            </a:r>
            <a:r>
              <a:rPr lang="fr-CA" dirty="0" smtClean="0"/>
              <a:t/>
            </a:r>
            <a:br>
              <a:rPr lang="fr-CA" dirty="0" smtClean="0"/>
            </a:br>
            <a:r>
              <a:rPr lang="fr-CA" dirty="0" smtClean="0"/>
              <a:t/>
            </a:r>
            <a:br>
              <a:rPr lang="fr-CA" dirty="0" smtClean="0"/>
            </a:br>
            <a:r>
              <a:rPr lang="fr-CA" dirty="0" smtClean="0"/>
              <a:t/>
            </a:r>
            <a:br>
              <a:rPr lang="fr-CA" dirty="0" smtClean="0"/>
            </a:br>
            <a:endParaRPr lang="fr-CA" dirty="0"/>
          </a:p>
        </p:txBody>
      </p:sp>
      <p:sp>
        <p:nvSpPr>
          <p:cNvPr id="4" name="Rectangle 3"/>
          <p:cNvSpPr/>
          <p:nvPr/>
        </p:nvSpPr>
        <p:spPr>
          <a:xfrm>
            <a:off x="1979712" y="836712"/>
            <a:ext cx="5310336" cy="3970318"/>
          </a:xfrm>
          <a:prstGeom prst="rect">
            <a:avLst/>
          </a:prstGeom>
        </p:spPr>
        <p:txBody>
          <a:bodyPr wrap="square">
            <a:spAutoFit/>
          </a:bodyPr>
          <a:lstStyle/>
          <a:p>
            <a:r>
              <a:rPr lang="fr-CA" dirty="0" smtClean="0"/>
              <a:t>Descriptif</a:t>
            </a:r>
          </a:p>
          <a:p>
            <a:r>
              <a:rPr lang="fr-CA" i="1" dirty="0" smtClean="0"/>
              <a:t>Prêt à Négocier</a:t>
            </a:r>
            <a:r>
              <a:rPr lang="fr-CA" dirty="0" smtClean="0"/>
              <a:t>, un jeu d'Affordance Studio, est un jeu d’apprentissage de langue seconde qui utilise la dynamique de la négociation pour motiver les élèves à développer la compétence de l’interaction orale. Dans ce jeu de rôle, un apprenant joue le rôle de l’acheteur et l’autre, celui du vendeur pour une grande variété de produits : automobile, appartement, téléphone cellulaire, bateau pirate, voyage dans l’espace. Dans cet atelier, les participants auront l'occasion de regarder une démonstration du jeu et même d'y jouer si l'envie les prend. On dévoilera également aux participants les résultats d’une recherche de quatre semaines auprès de 75 élèves</a:t>
            </a:r>
            <a:endParaRPr lang="fr-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Résumé </a:t>
            </a:r>
            <a:r>
              <a:rPr lang="fr-CA" dirty="0" smtClean="0"/>
              <a:t>2502</a:t>
            </a:r>
            <a:endParaRPr lang="fr-CA" dirty="0"/>
          </a:p>
        </p:txBody>
      </p:sp>
      <p:sp>
        <p:nvSpPr>
          <p:cNvPr id="3" name="Espace réservé du contenu 2"/>
          <p:cNvSpPr>
            <a:spLocks noGrp="1"/>
          </p:cNvSpPr>
          <p:nvPr>
            <p:ph idx="1"/>
          </p:nvPr>
        </p:nvSpPr>
        <p:spPr/>
        <p:txBody>
          <a:bodyPr>
            <a:normAutofit fontScale="70000" lnSpcReduction="20000"/>
          </a:bodyPr>
          <a:lstStyle/>
          <a:p>
            <a:r>
              <a:rPr lang="fr-CA" dirty="0" smtClean="0"/>
              <a:t>Vous êtes préoccupés par l'enseignement de stratégies et l'intégration des technologies. De plus, vous vous demandez comment articuler tous les moyens comme la RAI, l'i3N ou les CAP sans vous essouffler. Une solution possible? La classe SMART est une approche de gestion des apprentissages en classe ainsi que d'intégration des technologies qui optimise l'utilisation des preuves d'apprentissage, c'est-à-dire des observations, des conversations et des productions. Je vous présente un modèle de fonctionnement de classe différent pour enseigner, évaluer et travailler avec nos élèves. Vous êtes invités à découvrir ce qui se vit à notre école à tous les niveaux, de la 1</a:t>
            </a:r>
            <a:r>
              <a:rPr lang="fr-CA" baseline="30000" dirty="0" smtClean="0"/>
              <a:t>re</a:t>
            </a:r>
            <a:r>
              <a:rPr lang="fr-CA" dirty="0" smtClean="0"/>
              <a:t> à 6</a:t>
            </a:r>
            <a:r>
              <a:rPr lang="fr-CA" baseline="30000" dirty="0" smtClean="0"/>
              <a:t>e</a:t>
            </a:r>
            <a:r>
              <a:rPr lang="fr-CA" dirty="0" smtClean="0"/>
              <a:t> année, ainsi qu'avec nos classes d'accueil. Stratégies, Mentorat, Ateliers, Régulation, Technologies = SMART</a:t>
            </a:r>
          </a:p>
          <a:p>
            <a:endParaRPr lang="fr-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Résumé</a:t>
            </a:r>
            <a:endParaRPr lang="fr-CA" dirty="0"/>
          </a:p>
        </p:txBody>
      </p:sp>
      <p:sp>
        <p:nvSpPr>
          <p:cNvPr id="3" name="Espace réservé du contenu 2"/>
          <p:cNvSpPr>
            <a:spLocks noGrp="1"/>
          </p:cNvSpPr>
          <p:nvPr>
            <p:ph idx="1"/>
          </p:nvPr>
        </p:nvSpPr>
        <p:spPr/>
        <p:txBody>
          <a:bodyPr>
            <a:normAutofit fontScale="85000" lnSpcReduction="10000"/>
          </a:bodyPr>
          <a:lstStyle/>
          <a:p>
            <a:r>
              <a:rPr lang="fr-CA" dirty="0" smtClean="0"/>
              <a:t>Descriptif</a:t>
            </a:r>
          </a:p>
          <a:p>
            <a:r>
              <a:rPr lang="fr-CA" dirty="0" smtClean="0"/>
              <a:t>La rétroaction est un des facteurs les plus puissants pour mener les élèves à la réussite. Dans cet atelier, nous poserons d'abord les bases de la rétroaction sur le plan pédagogique et numérique pour alimenter votre réflexion sur le sujet. Je vous présenterai par la suite quelques outils (applications </a:t>
            </a:r>
            <a:r>
              <a:rPr lang="fr-CA" dirty="0" err="1" smtClean="0"/>
              <a:t>iPad</a:t>
            </a:r>
            <a:r>
              <a:rPr lang="fr-CA" dirty="0" smtClean="0"/>
              <a:t>, sites Internet, modules complémentaires Google ou logiciels) qui permettent de donner et de recevoir des rétroactions efficaces. Ces outils sont accessibles autant au primaire qu'au secondaire et sont pour la plupart gratuits.</a:t>
            </a:r>
          </a:p>
          <a:p>
            <a:endParaRPr lang="fr-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Hyperlien avec leur noms</a:t>
            </a:r>
            <a:endParaRPr lang="fr-CA" dirty="0"/>
          </a:p>
        </p:txBody>
      </p:sp>
      <p:sp>
        <p:nvSpPr>
          <p:cNvPr id="3" name="Espace réservé du contenu 2"/>
          <p:cNvSpPr>
            <a:spLocks noGrp="1"/>
          </p:cNvSpPr>
          <p:nvPr>
            <p:ph idx="1"/>
          </p:nvPr>
        </p:nvSpPr>
        <p:spPr/>
        <p:txBody>
          <a:bodyPr>
            <a:normAutofit fontScale="85000" lnSpcReduction="20000"/>
          </a:bodyPr>
          <a:lstStyle/>
          <a:p>
            <a:r>
              <a:rPr lang="fr-CA" dirty="0" smtClean="0"/>
              <a:t>2501</a:t>
            </a:r>
            <a:r>
              <a:rPr lang="fr-CA" dirty="0" smtClean="0"/>
              <a:t>:http</a:t>
            </a:r>
            <a:r>
              <a:rPr lang="fr-CA" dirty="0" smtClean="0"/>
              <a:t>://www.cylabeinteractif.com/ </a:t>
            </a:r>
            <a:r>
              <a:rPr lang="fr-CA" sz="3800" b="1" dirty="0" smtClean="0"/>
              <a:t>Avery </a:t>
            </a:r>
            <a:r>
              <a:rPr lang="fr-CA" sz="3800" b="1" dirty="0" err="1"/>
              <a:t>R</a:t>
            </a:r>
            <a:r>
              <a:rPr lang="fr-CA" sz="3800" b="1" dirty="0" err="1" smtClean="0"/>
              <a:t>ueb</a:t>
            </a:r>
            <a:endParaRPr lang="fr-CA" sz="3800" b="1" dirty="0" smtClean="0"/>
          </a:p>
          <a:p>
            <a:endParaRPr lang="fr-CA" b="1" dirty="0"/>
          </a:p>
          <a:p>
            <a:endParaRPr lang="fr-CA" b="1" dirty="0" smtClean="0"/>
          </a:p>
          <a:p>
            <a:r>
              <a:rPr lang="fr-CA" dirty="0" smtClean="0"/>
              <a:t>2502:https</a:t>
            </a:r>
            <a:r>
              <a:rPr lang="fr-CA" dirty="0" smtClean="0"/>
              <a:t>://www.ecole-piexii.net/ </a:t>
            </a:r>
            <a:r>
              <a:rPr lang="fr-CA" sz="3800" b="1" dirty="0" smtClean="0"/>
              <a:t>Donald </a:t>
            </a:r>
            <a:r>
              <a:rPr lang="fr-CA" sz="3800" b="1" dirty="0" err="1"/>
              <a:t>B</a:t>
            </a:r>
            <a:r>
              <a:rPr lang="fr-CA" sz="3800" b="1" dirty="0" err="1" smtClean="0"/>
              <a:t>ragger</a:t>
            </a:r>
            <a:endParaRPr lang="fr-CA" sz="3800" b="1" dirty="0" smtClean="0"/>
          </a:p>
          <a:p>
            <a:endParaRPr lang="fr-CA" dirty="0"/>
          </a:p>
          <a:p>
            <a:endParaRPr lang="fr-CA" dirty="0" smtClean="0"/>
          </a:p>
          <a:p>
            <a:endParaRPr lang="fr-CA" dirty="0"/>
          </a:p>
          <a:p>
            <a:r>
              <a:rPr lang="fr-CA" dirty="0" smtClean="0"/>
              <a:t>2503:https</a:t>
            </a:r>
            <a:r>
              <a:rPr lang="fr-CA" dirty="0" smtClean="0"/>
              <a:t>://docs.google.com/presentation/d/1hjE28a5kBUTyuAIJ0Um8LSNlYVxWBFgl_em7sMtzdqc/edit#slide=id.gcafb52bbe_0_50  </a:t>
            </a:r>
            <a:r>
              <a:rPr lang="fr-CA" sz="3800" b="1" dirty="0"/>
              <a:t>C</a:t>
            </a:r>
            <a:r>
              <a:rPr lang="fr-CA" sz="3800" b="1" dirty="0" smtClean="0"/>
              <a:t>laude </a:t>
            </a:r>
            <a:r>
              <a:rPr lang="fr-CA" sz="3800" b="1" dirty="0" err="1"/>
              <a:t>F</a:t>
            </a:r>
            <a:r>
              <a:rPr lang="fr-CA" sz="3800" b="1" dirty="0" err="1" smtClean="0"/>
              <a:t>renette</a:t>
            </a:r>
            <a:endParaRPr lang="fr-CA" sz="3800" b="1" dirty="0" smtClean="0"/>
          </a:p>
          <a:p>
            <a:endParaRPr lang="fr-CA" b="1" dirty="0">
              <a:hlinkClick r:id="rId2" tooltip="en savoir plus sur Rueb Avery"/>
            </a:endParaRPr>
          </a:p>
          <a:p>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Photo 1</a:t>
            </a:r>
            <a:endParaRPr lang="fr-CA" dirty="0"/>
          </a:p>
        </p:txBody>
      </p:sp>
      <p:pic>
        <p:nvPicPr>
          <p:cNvPr id="1026" name="Picture 2"/>
          <p:cNvPicPr>
            <a:picLocks noChangeAspect="1" noChangeArrowheads="1"/>
          </p:cNvPicPr>
          <p:nvPr/>
        </p:nvPicPr>
        <p:blipFill>
          <a:blip r:embed="rId2" cstate="print"/>
          <a:srcRect/>
          <a:stretch>
            <a:fillRect/>
          </a:stretch>
        </p:blipFill>
        <p:spPr bwMode="auto">
          <a:xfrm>
            <a:off x="755576" y="1556792"/>
            <a:ext cx="7619024" cy="426754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Photo 2</a:t>
            </a:r>
            <a:endParaRPr lang="fr-CA" dirty="0"/>
          </a:p>
        </p:txBody>
      </p:sp>
      <p:pic>
        <p:nvPicPr>
          <p:cNvPr id="2049" name="Picture 1"/>
          <p:cNvPicPr>
            <a:picLocks noGrp="1" noChangeAspect="1" noChangeArrowheads="1"/>
          </p:cNvPicPr>
          <p:nvPr>
            <p:ph idx="1"/>
          </p:nvPr>
        </p:nvPicPr>
        <p:blipFill>
          <a:blip r:embed="rId2" cstate="print"/>
          <a:srcRect/>
          <a:stretch>
            <a:fillRect/>
          </a:stretch>
        </p:blipFill>
        <p:spPr bwMode="auto">
          <a:xfrm>
            <a:off x="457200" y="2885960"/>
            <a:ext cx="8229600" cy="195444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484</Words>
  <Application>Microsoft Office PowerPoint</Application>
  <PresentationFormat>Affichage à l'écran (4:3)</PresentationFormat>
  <Paragraphs>40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Projet : Aquops Jacob Roy </vt:lpstr>
      <vt:lpstr>Nom de l’atelier</vt:lpstr>
      <vt:lpstr>D`ou viennent-ils</vt:lpstr>
      <vt:lpstr>Résumé 2501   </vt:lpstr>
      <vt:lpstr>Résumé 2502</vt:lpstr>
      <vt:lpstr>Résumé</vt:lpstr>
      <vt:lpstr>Hyperlien avec leur noms</vt:lpstr>
      <vt:lpstr>Photo 1</vt:lpstr>
      <vt:lpstr>Photo 2</vt:lpstr>
      <vt:lpstr>Photo 3</vt:lpstr>
      <vt:lpstr>Appréciation</vt:lpstr>
    </vt:vector>
  </TitlesOfParts>
  <Company>Commission Scolaire de la Beauce-Etchemin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 Aquops Émilie Bourque</dc:title>
  <dc:creator>CSBE</dc:creator>
  <cp:lastModifiedBy>CSBE</cp:lastModifiedBy>
  <cp:revision>8</cp:revision>
  <dcterms:created xsi:type="dcterms:W3CDTF">2017-03-28T12:50:17Z</dcterms:created>
  <dcterms:modified xsi:type="dcterms:W3CDTF">2017-04-18T16:58:37Z</dcterms:modified>
</cp:coreProperties>
</file>