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E538-AF07-4742-B8C4-418955AB23D3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1861C-9559-E646-BBA2-7524F2FE80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3709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83D15-81D4-6C47-9EF9-372F0BCD801E}" type="datetimeFigureOut">
              <a:rPr lang="fr-FR" smtClean="0"/>
              <a:pPr/>
              <a:t>20/12/2016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348C-127C-8649-9296-1B1574BA85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6431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0ahUKEwj-he_PyfPPAhVBGz4KHRJ_BCgQjRwIBw&amp;url=http://www.futureofmodernmusic.com/2015/06/acoustic-music-of-senegal-finds-bigger-audience/&amp;bvm=bv.136593572,d.cWw&amp;psig=AFQjCNEGF9xmAhx2CMdM6HJZjxKmqLZoRA&amp;ust=147740310434133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0ahUKEwjyuObOyvPPAhWMez4KHYQeAPIQjRwIBw&amp;url=https://kellyrichey.com/tag/truefire/&amp;bvm=bv.136593572,d.cWw&amp;psig=AFQjCNEm6OAAJBmEytBjBgDC7lhd9EDlwQ&amp;ust=147740337017182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ved=0ahUKEwi6nZ2N9vPPAhXJzIMKHX9jBZsQjRwIBw&amp;url=http://www.3regards.com/?p=296&amp;bvm=bv.136593572,d.amc&amp;psig=AFQjCNGC7X067fhfAdqBQRSlkCXx_QCCzA&amp;ust=1477415047597636" TargetMode="External"/><Relationship Id="rId2" Type="http://schemas.openxmlformats.org/officeDocument/2006/relationships/hyperlink" Target="http://www.google.ca/url?sa=i&amp;rct=j&amp;q=&amp;esrc=s&amp;source=images&amp;cd=&amp;cad=rja&amp;uact=8&amp;ved=0ahUKEwj9tOP39fPPAhUh6IMKHfxTBkwQjRwIBw&amp;url=http://affordance.typepad.com/mon_weblog/2015/03/pouce-bleu-index-blanc-main-rouge.html&amp;bvm=bv.136593572,d.amc&amp;psig=AFQjCNGkbbe9ZtU5VwLsgqdKzycbB_6kdA&amp;ust=147741500631000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source=images&amp;cd=&amp;cad=rja&amp;uact=8&amp;ved=0ahUKEwjlx5qy-_PPAhVH_4MKHaUoDNUQjRwIBw&amp;url=http://www.estatemusic.fr/?attachment_id=88&amp;bvm=bv.136593572,d.amc&amp;psig=AFQjCNFL8gxL1AshXYMneiNoDo_Lzy47ZA&amp;ust=147741643711861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7076" y="2225446"/>
            <a:ext cx="9698872" cy="1586187"/>
          </a:xfrm>
        </p:spPr>
        <p:txBody>
          <a:bodyPr>
            <a:normAutofit/>
          </a:bodyPr>
          <a:lstStyle/>
          <a:p>
            <a:r>
              <a:rPr lang="fr-CA" sz="10000" u="sng" dirty="0" smtClean="0"/>
              <a:t>Play the guitar</a:t>
            </a:r>
            <a:endParaRPr lang="fr-FR" sz="10000" u="sng" dirty="0"/>
          </a:p>
        </p:txBody>
      </p:sp>
    </p:spTree>
    <p:extLst>
      <p:ext uri="{BB962C8B-B14F-4D97-AF65-F5344CB8AC3E}">
        <p14:creationId xmlns="" xmlns:p14="http://schemas.microsoft.com/office/powerpoint/2010/main" val="56737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" y="546556"/>
            <a:ext cx="1066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 smtClean="0"/>
              <a:t>Jacob try to play the </a:t>
            </a:r>
            <a:r>
              <a:rPr lang="en-CA" sz="2200" dirty="0" smtClean="0"/>
              <a:t>guitar</a:t>
            </a:r>
            <a:r>
              <a:rPr lang="fr-CA" sz="2200" dirty="0" smtClean="0"/>
              <a:t> but Is </a:t>
            </a:r>
            <a:r>
              <a:rPr lang="en-CA" sz="2200" dirty="0" smtClean="0"/>
              <a:t>was</a:t>
            </a:r>
            <a:r>
              <a:rPr lang="fr-CA" sz="2200" dirty="0" smtClean="0"/>
              <a:t> not good.</a:t>
            </a:r>
          </a:p>
          <a:p>
            <a:r>
              <a:rPr lang="fr-CA" sz="2200" dirty="0" smtClean="0"/>
              <a:t>But they was persevered</a:t>
            </a:r>
            <a:endParaRPr lang="fr-CA" sz="2200" dirty="0"/>
          </a:p>
        </p:txBody>
      </p:sp>
      <p:pic>
        <p:nvPicPr>
          <p:cNvPr id="1026" name="Picture 2" descr="Résultats de recherche d'images pour « guitare player »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1"/>
            <a:ext cx="112014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6880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33600" y="1143000"/>
            <a:ext cx="6585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/>
              <a:t>Jacob call Jeremy because is was very good at the guitar</a:t>
            </a:r>
          </a:p>
          <a:p>
            <a:r>
              <a:rPr lang="en-CA" sz="2200" dirty="0" smtClean="0"/>
              <a:t> and he want Jeremy for her guitar teacher.</a:t>
            </a:r>
            <a:endParaRPr lang="en-CA" sz="2200" dirty="0"/>
          </a:p>
        </p:txBody>
      </p:sp>
      <p:pic>
        <p:nvPicPr>
          <p:cNvPr id="17410" name="Picture 2" descr="Résultats de recherche d'images pour « guitare teacher »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9601200" cy="3493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5800" y="698956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 smtClean="0"/>
              <a:t>Jacob listen rapidly the </a:t>
            </a:r>
            <a:r>
              <a:rPr lang="fr-CA" sz="2200" dirty="0" err="1" smtClean="0"/>
              <a:t>guitar</a:t>
            </a:r>
            <a:r>
              <a:rPr lang="fr-CA" sz="2200" dirty="0" smtClean="0"/>
              <a:t> and </a:t>
            </a:r>
            <a:r>
              <a:rPr lang="fr-CA" sz="2200" dirty="0" err="1" smtClean="0"/>
              <a:t>they</a:t>
            </a:r>
            <a:r>
              <a:rPr lang="fr-CA" sz="2200" dirty="0" smtClean="0"/>
              <a:t> </a:t>
            </a:r>
          </a:p>
          <a:p>
            <a:r>
              <a:rPr lang="fr-CA" sz="2200" dirty="0" smtClean="0"/>
              <a:t>are more and more good </a:t>
            </a:r>
            <a:r>
              <a:rPr lang="fr-CA" sz="2200" dirty="0" err="1" smtClean="0"/>
              <a:t>at</a:t>
            </a:r>
            <a:r>
              <a:rPr lang="fr-CA" sz="2200" dirty="0" smtClean="0"/>
              <a:t> all class.</a:t>
            </a:r>
            <a:endParaRPr lang="fr-CA" sz="2200" dirty="0"/>
          </a:p>
        </p:txBody>
      </p:sp>
      <p:sp>
        <p:nvSpPr>
          <p:cNvPr id="2050" name="AutoShape 2" descr="Résultats de recherche d'images pour « pouce bleu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09800" y="-1295400"/>
            <a:ext cx="5162550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4" name="Picture 6" descr="Résultats de recherche d'images pour « guitare »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204530"/>
            <a:ext cx="7000875" cy="3846635"/>
          </a:xfrm>
          <a:prstGeom prst="rect">
            <a:avLst/>
          </a:prstGeom>
          <a:noFill/>
        </p:spPr>
      </p:pic>
      <p:pic>
        <p:nvPicPr>
          <p:cNvPr id="2052" name="Picture 4" descr="http://www.affordance.info/.a/6a00d8341c622e53ef01b7c763bbca970b-p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810000"/>
            <a:ext cx="2438400" cy="2088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odcast.widoobiz.com.s3.amazonaws.com/wp-content/uploads/2014/07/content-langage-non-verbal-680x45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6477000" cy="4314825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533400" y="685800"/>
            <a:ext cx="1112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He practice and practice </a:t>
            </a:r>
            <a:r>
              <a:rPr lang="fr-CA" dirty="0" err="1" smtClean="0"/>
              <a:t>during</a:t>
            </a:r>
            <a:r>
              <a:rPr lang="fr-CA" dirty="0" smtClean="0"/>
              <a:t>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years</a:t>
            </a:r>
            <a:r>
              <a:rPr lang="fr-CA" dirty="0" smtClean="0"/>
              <a:t> </a:t>
            </a:r>
          </a:p>
          <a:p>
            <a:r>
              <a:rPr lang="fr-CA" dirty="0" smtClean="0"/>
              <a:t>and </a:t>
            </a:r>
            <a:r>
              <a:rPr lang="fr-CA" dirty="0" err="1" smtClean="0"/>
              <a:t>after</a:t>
            </a:r>
            <a:r>
              <a:rPr lang="fr-CA" dirty="0" smtClean="0"/>
              <a:t> </a:t>
            </a:r>
            <a:r>
              <a:rPr lang="fr-CA" dirty="0" err="1" smtClean="0"/>
              <a:t>he</a:t>
            </a:r>
            <a:r>
              <a:rPr lang="fr-CA" dirty="0" smtClean="0"/>
              <a:t> was good as </a:t>
            </a:r>
            <a:r>
              <a:rPr lang="fr-CA" dirty="0" err="1" smtClean="0"/>
              <a:t>jeremy</a:t>
            </a:r>
            <a:r>
              <a:rPr lang="fr-CA" dirty="0" smtClean="0"/>
              <a:t> for </a:t>
            </a:r>
            <a:r>
              <a:rPr lang="fr-CA" dirty="0" err="1" smtClean="0"/>
              <a:t>play</a:t>
            </a:r>
            <a:endParaRPr lang="fr-CA" dirty="0" smtClean="0"/>
          </a:p>
          <a:p>
            <a:r>
              <a:rPr lang="fr-CA" dirty="0" smtClean="0"/>
              <a:t> the </a:t>
            </a:r>
            <a:r>
              <a:rPr lang="fr-CA" dirty="0" err="1" smtClean="0"/>
              <a:t>guitar</a:t>
            </a:r>
            <a:r>
              <a:rPr lang="fr-CA" dirty="0" smtClean="0"/>
              <a:t>. He was </a:t>
            </a:r>
            <a:r>
              <a:rPr lang="en-CA" dirty="0" smtClean="0"/>
              <a:t>very</a:t>
            </a:r>
            <a:r>
              <a:rPr lang="fr-CA" dirty="0" smtClean="0"/>
              <a:t> happy.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19200" y="1219200"/>
            <a:ext cx="8165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200" dirty="0" smtClean="0"/>
              <a:t>Jeremy think that Jacob was pretty good </a:t>
            </a:r>
          </a:p>
          <a:p>
            <a:r>
              <a:rPr lang="fr-CA" sz="2200" dirty="0" smtClean="0"/>
              <a:t>so Jeremy would create a group with Jacob and the </a:t>
            </a:r>
            <a:r>
              <a:rPr lang="fr-CA" sz="2200" dirty="0" err="1" smtClean="0"/>
              <a:t>name</a:t>
            </a:r>
            <a:r>
              <a:rPr lang="fr-CA" sz="2200" dirty="0" smtClean="0"/>
              <a:t> </a:t>
            </a:r>
            <a:r>
              <a:rPr lang="fr-CA" sz="2200" dirty="0" err="1" smtClean="0"/>
              <a:t>was</a:t>
            </a:r>
            <a:r>
              <a:rPr lang="fr-CA" sz="2200" dirty="0" smtClean="0"/>
              <a:t> </a:t>
            </a:r>
            <a:r>
              <a:rPr lang="fr-CA" sz="2200" dirty="0" err="1" smtClean="0"/>
              <a:t>jéjack</a:t>
            </a:r>
            <a:r>
              <a:rPr lang="fr-CA" sz="2200" dirty="0" smtClean="0"/>
              <a:t> </a:t>
            </a:r>
            <a:endParaRPr lang="fr-CA" sz="2200" dirty="0"/>
          </a:p>
        </p:txBody>
      </p:sp>
      <p:pic>
        <p:nvPicPr>
          <p:cNvPr id="20482" name="Picture 2" descr="Résultats de recherche d'images pour « groupe de music »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8641"/>
            <a:ext cx="5705475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123</TotalTime>
  <Words>101</Words>
  <Application>Microsoft Office PowerPoint</Application>
  <PresentationFormat>Personnalisé</PresentationFormat>
  <Paragraphs>12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Play the guitar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jroy72</dc:creator>
  <cp:lastModifiedBy>CSBE</cp:lastModifiedBy>
  <cp:revision>19</cp:revision>
  <dcterms:created xsi:type="dcterms:W3CDTF">2016-10-24T13:06:48Z</dcterms:created>
  <dcterms:modified xsi:type="dcterms:W3CDTF">2016-12-20T14:52:53Z</dcterms:modified>
</cp:coreProperties>
</file>