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4696-9DDA-4C9C-929C-FA290C16E052}" type="datetimeFigureOut">
              <a:rPr lang="fr-CA" smtClean="0"/>
              <a:pPr/>
              <a:t>2017-10-30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3CD1-FD97-437C-8FF0-FA2D13C957E9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4696-9DDA-4C9C-929C-FA290C16E052}" type="datetimeFigureOut">
              <a:rPr lang="fr-CA" smtClean="0"/>
              <a:pPr/>
              <a:t>2017-10-30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3CD1-FD97-437C-8FF0-FA2D13C957E9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4696-9DDA-4C9C-929C-FA290C16E052}" type="datetimeFigureOut">
              <a:rPr lang="fr-CA" smtClean="0"/>
              <a:pPr/>
              <a:t>2017-10-30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3CD1-FD97-437C-8FF0-FA2D13C957E9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4696-9DDA-4C9C-929C-FA290C16E052}" type="datetimeFigureOut">
              <a:rPr lang="fr-CA" smtClean="0"/>
              <a:pPr/>
              <a:t>2017-10-30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3CD1-FD97-437C-8FF0-FA2D13C957E9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4696-9DDA-4C9C-929C-FA290C16E052}" type="datetimeFigureOut">
              <a:rPr lang="fr-CA" smtClean="0"/>
              <a:pPr/>
              <a:t>2017-10-30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3CD1-FD97-437C-8FF0-FA2D13C957E9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4696-9DDA-4C9C-929C-FA290C16E052}" type="datetimeFigureOut">
              <a:rPr lang="fr-CA" smtClean="0"/>
              <a:pPr/>
              <a:t>2017-10-30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3CD1-FD97-437C-8FF0-FA2D13C957E9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4696-9DDA-4C9C-929C-FA290C16E052}" type="datetimeFigureOut">
              <a:rPr lang="fr-CA" smtClean="0"/>
              <a:pPr/>
              <a:t>2017-10-30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3CD1-FD97-437C-8FF0-FA2D13C957E9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4696-9DDA-4C9C-929C-FA290C16E052}" type="datetimeFigureOut">
              <a:rPr lang="fr-CA" smtClean="0"/>
              <a:pPr/>
              <a:t>2017-10-30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3CD1-FD97-437C-8FF0-FA2D13C957E9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4696-9DDA-4C9C-929C-FA290C16E052}" type="datetimeFigureOut">
              <a:rPr lang="fr-CA" smtClean="0"/>
              <a:pPr/>
              <a:t>2017-10-30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3CD1-FD97-437C-8FF0-FA2D13C957E9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4696-9DDA-4C9C-929C-FA290C16E052}" type="datetimeFigureOut">
              <a:rPr lang="fr-CA" smtClean="0"/>
              <a:pPr/>
              <a:t>2017-10-30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3CD1-FD97-437C-8FF0-FA2D13C957E9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C414696-9DDA-4C9C-929C-FA290C16E052}" type="datetimeFigureOut">
              <a:rPr lang="fr-CA" smtClean="0"/>
              <a:pPr/>
              <a:t>2017-10-30</a:t>
            </a:fld>
            <a:endParaRPr lang="fr-C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5D03CD1-FD97-437C-8FF0-FA2D13C957E9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C414696-9DDA-4C9C-929C-FA290C16E052}" type="datetimeFigureOut">
              <a:rPr lang="fr-CA" smtClean="0"/>
              <a:pPr/>
              <a:t>2017-10-30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5D03CD1-FD97-437C-8FF0-FA2D13C957E9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a/url?sa=i&amp;rct=j&amp;q=&amp;esrc=s&amp;source=images&amp;cd=&amp;cad=rja&amp;uact=8&amp;ved=0ahUKEwjF1I_X6onXAhWH7YMKHceJBuIQjRwIBw&amp;url=https://www.thefamouspeople.com/profiles/alfred-wegener-6315.php&amp;psig=AOvVaw1iOKiN1W2kB8fb2a8LIaGi&amp;ust=1508954079239279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a/url?sa=i&amp;rct=j&amp;q=&amp;esrc=s&amp;source=images&amp;cd=&amp;cad=rja&amp;uact=8&amp;ved=0ahUKEwjWgPe564nXAhVn5oMKHYpNAmMQjRwIBw&amp;url=https://www.youtube.com/watch?v=LDfFiq8pVZQ&amp;psig=AOvVaw1KRBaEtnNrNsfRzvc1X_p-&amp;ust=150895441754781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a/url?sa=i&amp;rct=j&amp;q=&amp;esrc=s&amp;source=images&amp;cd=&amp;cad=rja&amp;uact=8&amp;ved=0ahUKEwjF1I_X6onXAhWH7YMKHceJBuIQjRwIBw&amp;url=https://www.thefamouspeople.com/profiles/alfred-wegener-6315.php&amp;psig=AOvVaw1iOKiN1W2kB8fb2a8LIaGi&amp;ust=150895407923927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a/url?sa=i&amp;rct=j&amp;q=&amp;esrc=s&amp;source=images&amp;cd=&amp;cad=rja&amp;uact=8&amp;ved=0ahUKEwig4efZ8onXAhXI54MKHfdnDtAQjRwIBw&amp;url=http://www.universcience.tv/video-la-derive-des-continents-depuis-200-millions-d-annees-943.html&amp;psig=AOvVaw3AMpflX1GqhVmzXLnLuek-&amp;ust=150895637909088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google.ca/url?sa=i&amp;rct=j&amp;q=&amp;esrc=s&amp;source=images&amp;cd=&amp;ved=0ahUKEwj0sIrH84nXAhVD7IMKHaNgAMgQjRwIBw&amp;url=http://www.volcanogeol.com/magmatis/tectoniq/tectoniq.htm&amp;psig=AOvVaw1-P2vIhnSi7ZJcqS0ezc8b&amp;ust=150895660826229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s://www.google.ca/url?sa=i&amp;rct=j&amp;q=&amp;esrc=s&amp;source=images&amp;cd=&amp;cad=rja&amp;uact=8&amp;ved=0ahUKEwj0rdCPtJjXAhVl9IMKHdSND-YQjRwIBw&amp;url=https%3A%2F%2Fnuage1962.wordpress.com%2F2015%2F04%2F01%2Fcomment-les-continents-de-la-terre-se-sont-ils-transforms-en-200-millions-dannes%2F&amp;psig=AOvVaw2Jdb43IryiYidmuRq--9dc&amp;ust=150945497721692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google.ca/url?sa=i&amp;rct=j&amp;q=&amp;esrc=s&amp;source=images&amp;cd=&amp;cad=rja&amp;uact=8&amp;ved=0ahUKEwjTzr2htJjXAhXD7IMKHXfQDMcQjRwIBw&amp;url=http%3A%2F%2Fwww2.ggl.ulaval.ca%2Fpersonnel%2Fbourque%2Fs4%2Fpangee.auj.html&amp;psig=AOvVaw3Zc4iYbjz0M6Xmor-8EDyN&amp;ust=150945501408185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ésultats de recherche d'images pour « alfred wegener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697"/>
            <a:ext cx="9144000" cy="6838303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077200" cy="1673352"/>
          </a:xfrm>
        </p:spPr>
        <p:txBody>
          <a:bodyPr/>
          <a:lstStyle/>
          <a:p>
            <a:r>
              <a:rPr lang="fr-CA" dirty="0" smtClean="0"/>
              <a:t>             Alfred Wegener</a:t>
            </a:r>
            <a:endParaRPr lang="fr-CA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0" name="Picture 14" descr="Résultats de recherche d'images pour « drapeau allemand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97" y="0"/>
            <a:ext cx="9218265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229600" cy="1252728"/>
          </a:xfrm>
        </p:spPr>
        <p:txBody>
          <a:bodyPr/>
          <a:lstStyle/>
          <a:p>
            <a:r>
              <a:rPr lang="fr-CA" dirty="0" smtClean="0"/>
              <a:t>Nationalité: </a:t>
            </a:r>
            <a:r>
              <a:rPr lang="fr-CA" dirty="0" err="1" smtClean="0"/>
              <a:t>Almande</a:t>
            </a:r>
            <a:endParaRPr lang="fr-CA" dirty="0"/>
          </a:p>
        </p:txBody>
      </p:sp>
      <p:sp>
        <p:nvSpPr>
          <p:cNvPr id="14338" name="AutoShape 2" descr="Résultats de recherche d'images pour « drapeau allemand »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4340" name="AutoShape 4" descr="Résultats de recherche d'images pour « drapeau allemand »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4342" name="AutoShape 6" descr="Résultats de recherche d'images pour « drapeau allemand »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4344" name="AutoShape 8" descr="Résultats de recherche d'images pour « drapeau allemand »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4346" name="AutoShape 10" descr="Résultats de recherche d'images pour « drapeau allemand »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4348" name="AutoShape 12" descr="Résultats de recherche d'images pour « drapeau allemand »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ésultats de recherche d'images pour « alfred wegener »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240"/>
            <a:ext cx="9144000" cy="684076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Période de temps: 1880 À 1930</a:t>
            </a:r>
            <a:endParaRPr lang="fr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s de recherche d'images pour « dérive des continents animation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Théorie : </a:t>
            </a:r>
            <a:r>
              <a:rPr lang="fr-CA" dirty="0" smtClean="0"/>
              <a:t>Dérive des continent</a:t>
            </a:r>
            <a:endParaRPr lang="fr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Qui l’améliora?: Wilson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Preuve                                       roche        </a:t>
            </a:r>
          </a:p>
          <a:p>
            <a:endParaRPr lang="fr-CA" dirty="0" smtClean="0"/>
          </a:p>
          <a:p>
            <a:r>
              <a:rPr lang="fr-CA" dirty="0" smtClean="0"/>
              <a:t>                             fossile</a:t>
            </a:r>
            <a:endParaRPr lang="fr-CA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2051720" y="2276872"/>
            <a:ext cx="115212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2123728" y="2132856"/>
            <a:ext cx="30243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ésultats de recherche d'images pour « plaques tectoniques gif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1440"/>
            <a:ext cx="9160958" cy="738944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Théorie de Wilson: les plaques tectonique </a:t>
            </a:r>
            <a:endParaRPr lang="fr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Qu’est-ce que </a:t>
            </a:r>
            <a:r>
              <a:rPr lang="fr-CA" smtClean="0"/>
              <a:t>la Pangée?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C’est touts les continent </a:t>
            </a:r>
            <a:endParaRPr lang="fr-CA" dirty="0"/>
          </a:p>
        </p:txBody>
      </p:sp>
      <p:pic>
        <p:nvPicPr>
          <p:cNvPr id="1026" name="Picture 2" descr="Résultats de recherche d'images pour « pangée gif »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9"/>
            <a:ext cx="4797414" cy="2592288"/>
          </a:xfrm>
          <a:prstGeom prst="rect">
            <a:avLst/>
          </a:prstGeom>
          <a:noFill/>
        </p:spPr>
      </p:pic>
      <p:pic>
        <p:nvPicPr>
          <p:cNvPr id="1028" name="Picture 4" descr="Résultats de recherche d'images pour « pangée image »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852936"/>
            <a:ext cx="4191007" cy="2188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Personnalisé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FF0000"/>
      </a:accent5>
      <a:accent6>
        <a:srgbClr val="FFFF00"/>
      </a:accent6>
      <a:hlink>
        <a:srgbClr val="003E75"/>
      </a:hlink>
      <a:folHlink>
        <a:srgbClr val="00B05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27</TotalTime>
  <Words>42</Words>
  <Application>Microsoft Office PowerPoint</Application>
  <PresentationFormat>Affichage à l'écran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Module</vt:lpstr>
      <vt:lpstr>             Alfred Wegener</vt:lpstr>
      <vt:lpstr>Nationalité: Almande</vt:lpstr>
      <vt:lpstr>Période de temps: 1880 À 1930</vt:lpstr>
      <vt:lpstr>Théorie : Dérive des continent</vt:lpstr>
      <vt:lpstr>Qui l’améliora?: Wilson</vt:lpstr>
      <vt:lpstr>Théorie de Wilson: les plaques tectonique </vt:lpstr>
      <vt:lpstr>Qu’est-ce que la Pangée?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Alfred Wegener</dc:title>
  <dc:creator>CSBE</dc:creator>
  <cp:lastModifiedBy>CSBE</cp:lastModifiedBy>
  <cp:revision>4</cp:revision>
  <dcterms:created xsi:type="dcterms:W3CDTF">2017-10-24T17:48:08Z</dcterms:created>
  <dcterms:modified xsi:type="dcterms:W3CDTF">2017-10-30T13:05:03Z</dcterms:modified>
</cp:coreProperties>
</file>