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B94-1099-4502-B236-118A2C90531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7E5B-8743-4FF8-BDDB-81FAD5840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753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B94-1099-4502-B236-118A2C90531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7E5B-8743-4FF8-BDDB-81FAD5840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244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B94-1099-4502-B236-118A2C90531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7E5B-8743-4FF8-BDDB-81FAD5840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90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B94-1099-4502-B236-118A2C90531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7E5B-8743-4FF8-BDDB-81FAD5840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487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B94-1099-4502-B236-118A2C90531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7E5B-8743-4FF8-BDDB-81FAD5840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733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B94-1099-4502-B236-118A2C90531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7E5B-8743-4FF8-BDDB-81FAD5840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540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B94-1099-4502-B236-118A2C90531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7E5B-8743-4FF8-BDDB-81FAD5840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235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B94-1099-4502-B236-118A2C90531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7E5B-8743-4FF8-BDDB-81FAD5840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324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B94-1099-4502-B236-118A2C90531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7E5B-8743-4FF8-BDDB-81FAD5840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757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B94-1099-4502-B236-118A2C90531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7E5B-8743-4FF8-BDDB-81FAD5840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377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B94-1099-4502-B236-118A2C90531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7E5B-8743-4FF8-BDDB-81FAD5840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289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0EB94-1099-4502-B236-118A2C90531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C7E5B-8743-4FF8-BDDB-81FAD5840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098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H="1">
            <a:off x="3912973" y="3814119"/>
            <a:ext cx="238897" cy="2553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3912973" y="4069492"/>
            <a:ext cx="0" cy="206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1894703" y="6145427"/>
            <a:ext cx="2018270" cy="82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 flipV="1">
            <a:off x="1861751" y="4011827"/>
            <a:ext cx="16476" cy="2125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2051222" y="5025081"/>
            <a:ext cx="148281" cy="1565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2405449" y="5025081"/>
            <a:ext cx="156519" cy="1565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3558746" y="5766486"/>
            <a:ext cx="156519" cy="1400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2117124" y="5395784"/>
            <a:ext cx="156519" cy="1565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2561968" y="5511114"/>
            <a:ext cx="131805" cy="140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2117124" y="5848865"/>
            <a:ext cx="156519" cy="140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2833816" y="5082746"/>
            <a:ext cx="164757" cy="16475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2405449" y="5766486"/>
            <a:ext cx="156519" cy="1400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3435178" y="5988908"/>
            <a:ext cx="123568" cy="14828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3715265" y="5988908"/>
            <a:ext cx="197708" cy="1482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3080951" y="5247503"/>
            <a:ext cx="164757" cy="1482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2973860" y="5552303"/>
            <a:ext cx="181232" cy="9885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2949146" y="5890054"/>
            <a:ext cx="131805" cy="12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6" name="Connecteur droit 25"/>
          <p:cNvCxnSpPr/>
          <p:nvPr/>
        </p:nvCxnSpPr>
        <p:spPr>
          <a:xfrm flipH="1">
            <a:off x="8789773" y="3941805"/>
            <a:ext cx="205946" cy="3912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8806249" y="4341341"/>
            <a:ext cx="41189" cy="18123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H="1">
            <a:off x="7315200" y="6145427"/>
            <a:ext cx="1577546" cy="8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 flipV="1">
            <a:off x="6837406" y="6145427"/>
            <a:ext cx="494270" cy="8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6837406" y="4333103"/>
            <a:ext cx="0" cy="18040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837406" y="4794422"/>
            <a:ext cx="2055340" cy="32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>
            <a:off x="6969211" y="4843849"/>
            <a:ext cx="181232" cy="12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Ellipse 43"/>
          <p:cNvSpPr/>
          <p:nvPr/>
        </p:nvSpPr>
        <p:spPr>
          <a:xfrm>
            <a:off x="7504670" y="4835611"/>
            <a:ext cx="226542" cy="189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Ellipse 44"/>
          <p:cNvSpPr/>
          <p:nvPr/>
        </p:nvSpPr>
        <p:spPr>
          <a:xfrm>
            <a:off x="7955692" y="4905632"/>
            <a:ext cx="208005" cy="168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Ellipse 45"/>
          <p:cNvSpPr/>
          <p:nvPr/>
        </p:nvSpPr>
        <p:spPr>
          <a:xfrm>
            <a:off x="8398475" y="4905632"/>
            <a:ext cx="168876" cy="1194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Ellipse 46"/>
          <p:cNvSpPr/>
          <p:nvPr/>
        </p:nvSpPr>
        <p:spPr>
          <a:xfrm>
            <a:off x="6969211" y="5395784"/>
            <a:ext cx="181232" cy="12974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Ellipse 47"/>
          <p:cNvSpPr/>
          <p:nvPr/>
        </p:nvSpPr>
        <p:spPr>
          <a:xfrm>
            <a:off x="7479959" y="5351505"/>
            <a:ext cx="243015" cy="2007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Ellipse 48"/>
          <p:cNvSpPr/>
          <p:nvPr/>
        </p:nvSpPr>
        <p:spPr>
          <a:xfrm>
            <a:off x="8059694" y="5395784"/>
            <a:ext cx="165786" cy="1565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Ellipse 49"/>
          <p:cNvSpPr/>
          <p:nvPr/>
        </p:nvSpPr>
        <p:spPr>
          <a:xfrm>
            <a:off x="8482913" y="5451904"/>
            <a:ext cx="150341" cy="1498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Ellipse 50"/>
          <p:cNvSpPr/>
          <p:nvPr/>
        </p:nvSpPr>
        <p:spPr>
          <a:xfrm>
            <a:off x="6915151" y="5918886"/>
            <a:ext cx="210579" cy="15754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Ellipse 51"/>
          <p:cNvSpPr/>
          <p:nvPr/>
        </p:nvSpPr>
        <p:spPr>
          <a:xfrm>
            <a:off x="7459364" y="5918886"/>
            <a:ext cx="263610" cy="1565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Ellipse 52"/>
          <p:cNvSpPr/>
          <p:nvPr/>
        </p:nvSpPr>
        <p:spPr>
          <a:xfrm>
            <a:off x="7912444" y="5947719"/>
            <a:ext cx="147250" cy="1482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4" name="Ellipse 53"/>
          <p:cNvSpPr/>
          <p:nvPr/>
        </p:nvSpPr>
        <p:spPr>
          <a:xfrm>
            <a:off x="8328454" y="5988908"/>
            <a:ext cx="229629" cy="1318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ZoneTexte 54"/>
          <p:cNvSpPr txBox="1"/>
          <p:nvPr/>
        </p:nvSpPr>
        <p:spPr>
          <a:xfrm>
            <a:off x="3163329" y="733168"/>
            <a:ext cx="4151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 smtClean="0"/>
              <a:t>sédimentation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203162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H="1">
            <a:off x="8806249" y="3871784"/>
            <a:ext cx="8237" cy="9885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8822724" y="4893276"/>
            <a:ext cx="593125" cy="11944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7694141" y="6112476"/>
            <a:ext cx="17134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7677665" y="4893276"/>
            <a:ext cx="469557" cy="11944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8147222" y="3945924"/>
            <a:ext cx="16475" cy="9432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 flipV="1">
            <a:off x="7817708" y="3501081"/>
            <a:ext cx="329514" cy="2945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6400800" y="3517557"/>
            <a:ext cx="1433384" cy="7002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5774724" y="2990335"/>
            <a:ext cx="617838" cy="1227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5770605" y="2388973"/>
            <a:ext cx="1503406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5947719" y="3245708"/>
            <a:ext cx="1326292" cy="486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6215449" y="3648332"/>
            <a:ext cx="177113" cy="1472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>
            <a:off x="6680886" y="3731741"/>
            <a:ext cx="255373" cy="1693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Ellipse 29"/>
          <p:cNvSpPr/>
          <p:nvPr/>
        </p:nvSpPr>
        <p:spPr>
          <a:xfrm>
            <a:off x="6392562" y="3945924"/>
            <a:ext cx="129746" cy="1400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/>
          <p:cNvSpPr/>
          <p:nvPr/>
        </p:nvSpPr>
        <p:spPr>
          <a:xfrm>
            <a:off x="6522308" y="3648332"/>
            <a:ext cx="88557" cy="1472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3" name="Connecteur droit 32"/>
          <p:cNvCxnSpPr/>
          <p:nvPr/>
        </p:nvCxnSpPr>
        <p:spPr>
          <a:xfrm>
            <a:off x="8155459" y="4417540"/>
            <a:ext cx="6672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8237838" y="4417540"/>
            <a:ext cx="156519" cy="1626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Ellipse 34"/>
          <p:cNvSpPr/>
          <p:nvPr/>
        </p:nvSpPr>
        <p:spPr>
          <a:xfrm>
            <a:off x="8550876" y="4442255"/>
            <a:ext cx="172995" cy="187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Ellipse 35"/>
          <p:cNvSpPr/>
          <p:nvPr/>
        </p:nvSpPr>
        <p:spPr>
          <a:xfrm>
            <a:off x="8283145" y="4712043"/>
            <a:ext cx="185353" cy="1482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Ellipse 36"/>
          <p:cNvSpPr/>
          <p:nvPr/>
        </p:nvSpPr>
        <p:spPr>
          <a:xfrm>
            <a:off x="8575589" y="4753232"/>
            <a:ext cx="148282" cy="135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>
            <a:off x="8126627" y="5303108"/>
            <a:ext cx="189470" cy="18741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Ellipse 38"/>
          <p:cNvSpPr/>
          <p:nvPr/>
        </p:nvSpPr>
        <p:spPr>
          <a:xfrm>
            <a:off x="8468498" y="5392694"/>
            <a:ext cx="210065" cy="14313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Ellipse 39"/>
          <p:cNvSpPr/>
          <p:nvPr/>
        </p:nvSpPr>
        <p:spPr>
          <a:xfrm>
            <a:off x="8822724" y="5299504"/>
            <a:ext cx="168875" cy="19101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ZoneTexte 40"/>
          <p:cNvSpPr txBox="1"/>
          <p:nvPr/>
        </p:nvSpPr>
        <p:spPr>
          <a:xfrm>
            <a:off x="3958281" y="593124"/>
            <a:ext cx="4024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 smtClean="0"/>
              <a:t>décantation</a:t>
            </a:r>
            <a:endParaRPr lang="fr-CA" sz="3200" dirty="0"/>
          </a:p>
        </p:txBody>
      </p:sp>
      <p:sp>
        <p:nvSpPr>
          <p:cNvPr id="42" name="Rectangle 41"/>
          <p:cNvSpPr/>
          <p:nvPr/>
        </p:nvSpPr>
        <p:spPr>
          <a:xfrm>
            <a:off x="8268730" y="3459891"/>
            <a:ext cx="107092" cy="9736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552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7753299" y="3792860"/>
            <a:ext cx="122715" cy="746004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1" name="Connecteur droit 30"/>
          <p:cNvCxnSpPr/>
          <p:nvPr/>
        </p:nvCxnSpPr>
        <p:spPr>
          <a:xfrm>
            <a:off x="7949514" y="4407243"/>
            <a:ext cx="0" cy="1136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7941276" y="5560541"/>
            <a:ext cx="444843" cy="996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 flipV="1">
            <a:off x="6689124" y="6549081"/>
            <a:ext cx="1705233" cy="8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664411" y="5544065"/>
            <a:ext cx="518984" cy="1013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7201912" y="4407243"/>
            <a:ext cx="40460" cy="1153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7242372" y="4236508"/>
            <a:ext cx="339865" cy="747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7622697" y="4236508"/>
            <a:ext cx="334763" cy="763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>
            <a:off x="7258629" y="4236508"/>
            <a:ext cx="682647" cy="230296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6" name="Connecteur droit 45"/>
          <p:cNvCxnSpPr>
            <a:stCxn id="44" idx="1"/>
            <a:endCxn id="44" idx="3"/>
          </p:cNvCxnSpPr>
          <p:nvPr/>
        </p:nvCxnSpPr>
        <p:spPr>
          <a:xfrm>
            <a:off x="7358600" y="4270234"/>
            <a:ext cx="0" cy="162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>
            <a:stCxn id="44" idx="7"/>
            <a:endCxn id="44" idx="5"/>
          </p:cNvCxnSpPr>
          <p:nvPr/>
        </p:nvCxnSpPr>
        <p:spPr>
          <a:xfrm>
            <a:off x="7841305" y="4270234"/>
            <a:ext cx="0" cy="162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44" idx="0"/>
            <a:endCxn id="44" idx="4"/>
          </p:cNvCxnSpPr>
          <p:nvPr/>
        </p:nvCxnSpPr>
        <p:spPr>
          <a:xfrm>
            <a:off x="7599953" y="4236508"/>
            <a:ext cx="0" cy="230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44" idx="2"/>
            <a:endCxn id="44" idx="6"/>
          </p:cNvCxnSpPr>
          <p:nvPr/>
        </p:nvCxnSpPr>
        <p:spPr>
          <a:xfrm>
            <a:off x="7258629" y="4351656"/>
            <a:ext cx="6826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H="1">
            <a:off x="5939555" y="4236508"/>
            <a:ext cx="12623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flipH="1">
            <a:off x="5089890" y="4236508"/>
            <a:ext cx="882032" cy="505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flipH="1" flipV="1">
            <a:off x="4964464" y="3107342"/>
            <a:ext cx="68783" cy="1683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4998855" y="3132273"/>
            <a:ext cx="1019597" cy="598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6052843" y="3731084"/>
            <a:ext cx="1130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7242372" y="5356927"/>
            <a:ext cx="715088" cy="16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lipse 82"/>
          <p:cNvSpPr/>
          <p:nvPr/>
        </p:nvSpPr>
        <p:spPr>
          <a:xfrm>
            <a:off x="5089890" y="4110754"/>
            <a:ext cx="161965" cy="12575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4" name="Ellipse 83"/>
          <p:cNvSpPr/>
          <p:nvPr/>
        </p:nvSpPr>
        <p:spPr>
          <a:xfrm>
            <a:off x="5485388" y="4236507"/>
            <a:ext cx="110230" cy="11514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5" name="Ellipse 84"/>
          <p:cNvSpPr/>
          <p:nvPr/>
        </p:nvSpPr>
        <p:spPr>
          <a:xfrm>
            <a:off x="5170872" y="4433078"/>
            <a:ext cx="97240" cy="17712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6" name="Ellipse 85"/>
          <p:cNvSpPr/>
          <p:nvPr/>
        </p:nvSpPr>
        <p:spPr>
          <a:xfrm>
            <a:off x="7358600" y="4236507"/>
            <a:ext cx="183140" cy="1151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7" name="Ellipse 86"/>
          <p:cNvSpPr/>
          <p:nvPr/>
        </p:nvSpPr>
        <p:spPr>
          <a:xfrm>
            <a:off x="7738926" y="4270234"/>
            <a:ext cx="102379" cy="122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8" name="Ellipse 87"/>
          <p:cNvSpPr/>
          <p:nvPr/>
        </p:nvSpPr>
        <p:spPr>
          <a:xfrm>
            <a:off x="7571526" y="4388875"/>
            <a:ext cx="126902" cy="68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0" name="ZoneTexte 89"/>
          <p:cNvSpPr txBox="1"/>
          <p:nvPr/>
        </p:nvSpPr>
        <p:spPr>
          <a:xfrm>
            <a:off x="3584772" y="477430"/>
            <a:ext cx="6473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 smtClean="0"/>
              <a:t>filtration</a:t>
            </a:r>
            <a:endParaRPr lang="fr-CA" sz="3200" dirty="0"/>
          </a:p>
        </p:txBody>
      </p:sp>
      <p:cxnSp>
        <p:nvCxnSpPr>
          <p:cNvPr id="92" name="Connecteur droit avec flèche 91"/>
          <p:cNvCxnSpPr>
            <a:endCxn id="44" idx="7"/>
          </p:cNvCxnSpPr>
          <p:nvPr/>
        </p:nvCxnSpPr>
        <p:spPr>
          <a:xfrm flipH="1">
            <a:off x="7841305" y="3132273"/>
            <a:ext cx="1228554" cy="1137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9086335" y="3132273"/>
            <a:ext cx="16805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ZoneTexte 95"/>
          <p:cNvSpPr txBox="1"/>
          <p:nvPr/>
        </p:nvSpPr>
        <p:spPr>
          <a:xfrm>
            <a:off x="9069859" y="2866185"/>
            <a:ext cx="192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4977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necteur droit 28"/>
          <p:cNvCxnSpPr/>
          <p:nvPr/>
        </p:nvCxnSpPr>
        <p:spPr>
          <a:xfrm>
            <a:off x="2469858" y="3393989"/>
            <a:ext cx="0" cy="1136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461620" y="4547287"/>
            <a:ext cx="444843" cy="996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 flipV="1">
            <a:off x="1209468" y="5535827"/>
            <a:ext cx="1705233" cy="8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1184755" y="4530811"/>
            <a:ext cx="518984" cy="1013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1703739" y="3393989"/>
            <a:ext cx="40460" cy="1153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762716" y="4343673"/>
            <a:ext cx="715088" cy="16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61246" y="5560541"/>
            <a:ext cx="3649508" cy="8172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Ellipse 35"/>
          <p:cNvSpPr/>
          <p:nvPr/>
        </p:nvSpPr>
        <p:spPr>
          <a:xfrm>
            <a:off x="2914701" y="6077119"/>
            <a:ext cx="289745" cy="2670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8" name="Connecteur droit 37"/>
          <p:cNvCxnSpPr/>
          <p:nvPr/>
        </p:nvCxnSpPr>
        <p:spPr>
          <a:xfrm>
            <a:off x="7824998" y="5560541"/>
            <a:ext cx="32368" cy="8969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7849274" y="6457444"/>
            <a:ext cx="2451887" cy="32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H="1" flipV="1">
            <a:off x="10317345" y="5535827"/>
            <a:ext cx="8092" cy="9216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Forme libre 49"/>
          <p:cNvSpPr/>
          <p:nvPr/>
        </p:nvSpPr>
        <p:spPr>
          <a:xfrm>
            <a:off x="1755972" y="2280734"/>
            <a:ext cx="7612563" cy="2274667"/>
          </a:xfrm>
          <a:custGeom>
            <a:avLst/>
            <a:gdLst>
              <a:gd name="connsiteX0" fmla="*/ 0 w 7612563"/>
              <a:gd name="connsiteY0" fmla="*/ 1093645 h 2274667"/>
              <a:gd name="connsiteX1" fmla="*/ 2848396 w 7612563"/>
              <a:gd name="connsiteY1" fmla="*/ 25496 h 2274667"/>
              <a:gd name="connsiteX2" fmla="*/ 7137175 w 7612563"/>
              <a:gd name="connsiteY2" fmla="*/ 2048505 h 2274667"/>
              <a:gd name="connsiteX3" fmla="*/ 7315200 w 7612563"/>
              <a:gd name="connsiteY3" fmla="*/ 2137517 h 227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12563" h="2274667">
                <a:moveTo>
                  <a:pt x="0" y="1093645"/>
                </a:moveTo>
                <a:cubicBezTo>
                  <a:pt x="829433" y="479999"/>
                  <a:pt x="1658867" y="-133647"/>
                  <a:pt x="2848396" y="25496"/>
                </a:cubicBezTo>
                <a:cubicBezTo>
                  <a:pt x="4037925" y="184639"/>
                  <a:pt x="6392708" y="1696502"/>
                  <a:pt x="7137175" y="2048505"/>
                </a:cubicBezTo>
                <a:cubicBezTo>
                  <a:pt x="7881642" y="2400508"/>
                  <a:pt x="7598421" y="2269012"/>
                  <a:pt x="7315200" y="213751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Forme libre 50"/>
          <p:cNvSpPr/>
          <p:nvPr/>
        </p:nvSpPr>
        <p:spPr>
          <a:xfrm>
            <a:off x="2492347" y="3074973"/>
            <a:ext cx="5891002" cy="1731696"/>
          </a:xfrm>
          <a:custGeom>
            <a:avLst/>
            <a:gdLst>
              <a:gd name="connsiteX0" fmla="*/ 0 w 5891002"/>
              <a:gd name="connsiteY0" fmla="*/ 356050 h 1731696"/>
              <a:gd name="connsiteX1" fmla="*/ 2160573 w 5891002"/>
              <a:gd name="connsiteY1" fmla="*/ 0 h 1731696"/>
              <a:gd name="connsiteX2" fmla="*/ 2160573 w 5891002"/>
              <a:gd name="connsiteY2" fmla="*/ 0 h 1731696"/>
              <a:gd name="connsiteX3" fmla="*/ 5891002 w 5891002"/>
              <a:gd name="connsiteY3" fmla="*/ 1731696 h 173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91002" h="1731696">
                <a:moveTo>
                  <a:pt x="0" y="356050"/>
                </a:moveTo>
                <a:lnTo>
                  <a:pt x="2160573" y="0"/>
                </a:lnTo>
                <a:lnTo>
                  <a:pt x="2160573" y="0"/>
                </a:lnTo>
                <a:lnTo>
                  <a:pt x="5891002" y="173169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53" name="Connecteur droit 52"/>
          <p:cNvCxnSpPr/>
          <p:nvPr/>
        </p:nvCxnSpPr>
        <p:spPr>
          <a:xfrm>
            <a:off x="9368535" y="4555401"/>
            <a:ext cx="66778" cy="1822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8397892" y="4806669"/>
            <a:ext cx="236310" cy="1571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8706210" y="6377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rc 58"/>
          <p:cNvSpPr/>
          <p:nvPr/>
        </p:nvSpPr>
        <p:spPr>
          <a:xfrm rot="8220666">
            <a:off x="8572330" y="5702515"/>
            <a:ext cx="914400" cy="914400"/>
          </a:xfrm>
          <a:prstGeom prst="arc">
            <a:avLst>
              <a:gd name="adj1" fmla="val 1484992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0" name="Arc 59"/>
          <p:cNvSpPr/>
          <p:nvPr/>
        </p:nvSpPr>
        <p:spPr>
          <a:xfrm rot="18991576">
            <a:off x="8618017" y="6032612"/>
            <a:ext cx="914400" cy="914400"/>
          </a:xfrm>
          <a:prstGeom prst="arc">
            <a:avLst>
              <a:gd name="adj1" fmla="val 1408696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1" name="Rectangle 60"/>
          <p:cNvSpPr/>
          <p:nvPr/>
        </p:nvSpPr>
        <p:spPr>
          <a:xfrm>
            <a:off x="7857366" y="5969189"/>
            <a:ext cx="291314" cy="241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2" name="Rectangle 61"/>
          <p:cNvSpPr/>
          <p:nvPr/>
        </p:nvSpPr>
        <p:spPr>
          <a:xfrm>
            <a:off x="8275118" y="6206176"/>
            <a:ext cx="240929" cy="251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3" name="Rectangle 62"/>
          <p:cNvSpPr/>
          <p:nvPr/>
        </p:nvSpPr>
        <p:spPr>
          <a:xfrm>
            <a:off x="10031091" y="5969189"/>
            <a:ext cx="240398" cy="190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4" name="Rectangle 63"/>
          <p:cNvSpPr/>
          <p:nvPr/>
        </p:nvSpPr>
        <p:spPr>
          <a:xfrm>
            <a:off x="9737751" y="5969189"/>
            <a:ext cx="184927" cy="236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5" name="Rectangle 64"/>
          <p:cNvSpPr/>
          <p:nvPr/>
        </p:nvSpPr>
        <p:spPr>
          <a:xfrm>
            <a:off x="10031091" y="6213317"/>
            <a:ext cx="270070" cy="252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6" name="Rectangle 65"/>
          <p:cNvSpPr/>
          <p:nvPr/>
        </p:nvSpPr>
        <p:spPr>
          <a:xfrm>
            <a:off x="9501233" y="5996635"/>
            <a:ext cx="189021" cy="209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7" name="Rectangle 66"/>
          <p:cNvSpPr/>
          <p:nvPr/>
        </p:nvSpPr>
        <p:spPr>
          <a:xfrm>
            <a:off x="9767085" y="6210637"/>
            <a:ext cx="218150" cy="254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8" name="Rectangle 67"/>
          <p:cNvSpPr/>
          <p:nvPr/>
        </p:nvSpPr>
        <p:spPr>
          <a:xfrm>
            <a:off x="9573908" y="6285783"/>
            <a:ext cx="126079" cy="179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9" name="Rectangle 68"/>
          <p:cNvSpPr/>
          <p:nvPr/>
        </p:nvSpPr>
        <p:spPr>
          <a:xfrm>
            <a:off x="7949087" y="6273866"/>
            <a:ext cx="219407" cy="165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0" name="Rectangle 69"/>
          <p:cNvSpPr/>
          <p:nvPr/>
        </p:nvSpPr>
        <p:spPr>
          <a:xfrm>
            <a:off x="8352036" y="6008992"/>
            <a:ext cx="146964" cy="13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1" name="ZoneTexte 70"/>
          <p:cNvSpPr txBox="1"/>
          <p:nvPr/>
        </p:nvSpPr>
        <p:spPr>
          <a:xfrm>
            <a:off x="3285726" y="315589"/>
            <a:ext cx="7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 smtClean="0"/>
              <a:t>Distillation 4A(liquide) </a:t>
            </a:r>
          </a:p>
        </p:txBody>
      </p:sp>
      <p:cxnSp>
        <p:nvCxnSpPr>
          <p:cNvPr id="73" name="Connecteur droit 72"/>
          <p:cNvCxnSpPr/>
          <p:nvPr/>
        </p:nvCxnSpPr>
        <p:spPr>
          <a:xfrm flipV="1">
            <a:off x="8499000" y="5284099"/>
            <a:ext cx="869535" cy="145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 flipH="1">
            <a:off x="9368535" y="4359858"/>
            <a:ext cx="1118233" cy="1324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10495005" y="4359858"/>
            <a:ext cx="154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10495005" y="4069492"/>
            <a:ext cx="17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distillat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1374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2469858" y="3393989"/>
            <a:ext cx="0" cy="1136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461620" y="4547287"/>
            <a:ext cx="444843" cy="996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H="1" flipV="1">
            <a:off x="1209468" y="5535827"/>
            <a:ext cx="1705233" cy="8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1184755" y="4530811"/>
            <a:ext cx="518984" cy="1013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1703739" y="3393989"/>
            <a:ext cx="40460" cy="1153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1762716" y="4343673"/>
            <a:ext cx="715088" cy="16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 flipV="1">
            <a:off x="1209468" y="5535827"/>
            <a:ext cx="1705233" cy="8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61246" y="5560541"/>
            <a:ext cx="3649508" cy="8172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2914701" y="6077119"/>
            <a:ext cx="289745" cy="2670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orme libre 12"/>
          <p:cNvSpPr/>
          <p:nvPr/>
        </p:nvSpPr>
        <p:spPr>
          <a:xfrm>
            <a:off x="1901895" y="1820707"/>
            <a:ext cx="3705885" cy="1537487"/>
          </a:xfrm>
          <a:custGeom>
            <a:avLst/>
            <a:gdLst>
              <a:gd name="connsiteX0" fmla="*/ 250585 w 3699828"/>
              <a:gd name="connsiteY0" fmla="*/ 2415990 h 2415990"/>
              <a:gd name="connsiteX1" fmla="*/ 7824 w 3699828"/>
              <a:gd name="connsiteY1" fmla="*/ 1817179 h 2415990"/>
              <a:gd name="connsiteX2" fmla="*/ 509531 w 3699828"/>
              <a:gd name="connsiteY2" fmla="*/ 1873823 h 2415990"/>
              <a:gd name="connsiteX3" fmla="*/ 404334 w 3699828"/>
              <a:gd name="connsiteY3" fmla="*/ 1444945 h 2415990"/>
              <a:gd name="connsiteX4" fmla="*/ 897948 w 3699828"/>
              <a:gd name="connsiteY4" fmla="*/ 1501590 h 2415990"/>
              <a:gd name="connsiteX5" fmla="*/ 574267 w 3699828"/>
              <a:gd name="connsiteY5" fmla="*/ 983699 h 2415990"/>
              <a:gd name="connsiteX6" fmla="*/ 1173077 w 3699828"/>
              <a:gd name="connsiteY6" fmla="*/ 959423 h 2415990"/>
              <a:gd name="connsiteX7" fmla="*/ 897948 w 3699828"/>
              <a:gd name="connsiteY7" fmla="*/ 1283105 h 2415990"/>
              <a:gd name="connsiteX8" fmla="*/ 1205446 w 3699828"/>
              <a:gd name="connsiteY8" fmla="*/ 579098 h 2415990"/>
              <a:gd name="connsiteX9" fmla="*/ 1440115 w 3699828"/>
              <a:gd name="connsiteY9" fmla="*/ 1072712 h 2415990"/>
              <a:gd name="connsiteX10" fmla="*/ 1658600 w 3699828"/>
              <a:gd name="connsiteY10" fmla="*/ 619558 h 2415990"/>
              <a:gd name="connsiteX11" fmla="*/ 2006557 w 3699828"/>
              <a:gd name="connsiteY11" fmla="*/ 595282 h 2415990"/>
              <a:gd name="connsiteX12" fmla="*/ 2370699 w 3699828"/>
              <a:gd name="connsiteY12" fmla="*/ 627650 h 2415990"/>
              <a:gd name="connsiteX13" fmla="*/ 2532539 w 3699828"/>
              <a:gd name="connsiteY13" fmla="*/ 271600 h 2415990"/>
              <a:gd name="connsiteX14" fmla="*/ 2548723 w 3699828"/>
              <a:gd name="connsiteY14" fmla="*/ 271600 h 2415990"/>
              <a:gd name="connsiteX15" fmla="*/ 2483987 w 3699828"/>
              <a:gd name="connsiteY15" fmla="*/ 797583 h 2415990"/>
              <a:gd name="connsiteX16" fmla="*/ 2791485 w 3699828"/>
              <a:gd name="connsiteY16" fmla="*/ 150220 h 2415990"/>
              <a:gd name="connsiteX17" fmla="*/ 3406479 w 3699828"/>
              <a:gd name="connsiteY17" fmla="*/ 554822 h 2415990"/>
              <a:gd name="connsiteX18" fmla="*/ 2694380 w 3699828"/>
              <a:gd name="connsiteY18" fmla="*/ 668110 h 2415990"/>
              <a:gd name="connsiteX19" fmla="*/ 3592596 w 3699828"/>
              <a:gd name="connsiteY19" fmla="*/ 69299 h 2415990"/>
              <a:gd name="connsiteX20" fmla="*/ 3649240 w 3699828"/>
              <a:gd name="connsiteY20" fmla="*/ 36931 h 241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9828" h="2415990">
                <a:moveTo>
                  <a:pt x="250585" y="2415990"/>
                </a:moveTo>
                <a:cubicBezTo>
                  <a:pt x="107625" y="2161765"/>
                  <a:pt x="-35334" y="1907540"/>
                  <a:pt x="7824" y="1817179"/>
                </a:cubicBezTo>
                <a:cubicBezTo>
                  <a:pt x="50982" y="1726818"/>
                  <a:pt x="443446" y="1935862"/>
                  <a:pt x="509531" y="1873823"/>
                </a:cubicBezTo>
                <a:cubicBezTo>
                  <a:pt x="575616" y="1811784"/>
                  <a:pt x="339598" y="1506984"/>
                  <a:pt x="404334" y="1444945"/>
                </a:cubicBezTo>
                <a:cubicBezTo>
                  <a:pt x="469070" y="1382906"/>
                  <a:pt x="869626" y="1578464"/>
                  <a:pt x="897948" y="1501590"/>
                </a:cubicBezTo>
                <a:cubicBezTo>
                  <a:pt x="926270" y="1424716"/>
                  <a:pt x="528412" y="1074060"/>
                  <a:pt x="574267" y="983699"/>
                </a:cubicBezTo>
                <a:cubicBezTo>
                  <a:pt x="620122" y="893338"/>
                  <a:pt x="1119130" y="909522"/>
                  <a:pt x="1173077" y="959423"/>
                </a:cubicBezTo>
                <a:cubicBezTo>
                  <a:pt x="1227024" y="1009324"/>
                  <a:pt x="892553" y="1346492"/>
                  <a:pt x="897948" y="1283105"/>
                </a:cubicBezTo>
                <a:cubicBezTo>
                  <a:pt x="903343" y="1219718"/>
                  <a:pt x="1115085" y="614163"/>
                  <a:pt x="1205446" y="579098"/>
                </a:cubicBezTo>
                <a:cubicBezTo>
                  <a:pt x="1295807" y="544032"/>
                  <a:pt x="1364589" y="1065969"/>
                  <a:pt x="1440115" y="1072712"/>
                </a:cubicBezTo>
                <a:cubicBezTo>
                  <a:pt x="1515641" y="1079455"/>
                  <a:pt x="1564193" y="699130"/>
                  <a:pt x="1658600" y="619558"/>
                </a:cubicBezTo>
                <a:cubicBezTo>
                  <a:pt x="1753007" y="539986"/>
                  <a:pt x="1887874" y="593933"/>
                  <a:pt x="2006557" y="595282"/>
                </a:cubicBezTo>
                <a:cubicBezTo>
                  <a:pt x="2125240" y="596631"/>
                  <a:pt x="2283035" y="681597"/>
                  <a:pt x="2370699" y="627650"/>
                </a:cubicBezTo>
                <a:cubicBezTo>
                  <a:pt x="2458363" y="573703"/>
                  <a:pt x="2502868" y="330942"/>
                  <a:pt x="2532539" y="271600"/>
                </a:cubicBezTo>
                <a:cubicBezTo>
                  <a:pt x="2562210" y="212258"/>
                  <a:pt x="2556815" y="183936"/>
                  <a:pt x="2548723" y="271600"/>
                </a:cubicBezTo>
                <a:cubicBezTo>
                  <a:pt x="2540631" y="359264"/>
                  <a:pt x="2443527" y="817813"/>
                  <a:pt x="2483987" y="797583"/>
                </a:cubicBezTo>
                <a:cubicBezTo>
                  <a:pt x="2524447" y="777353"/>
                  <a:pt x="2637736" y="190680"/>
                  <a:pt x="2791485" y="150220"/>
                </a:cubicBezTo>
                <a:cubicBezTo>
                  <a:pt x="2945234" y="109760"/>
                  <a:pt x="3422663" y="468507"/>
                  <a:pt x="3406479" y="554822"/>
                </a:cubicBezTo>
                <a:cubicBezTo>
                  <a:pt x="3390295" y="641137"/>
                  <a:pt x="2663361" y="749030"/>
                  <a:pt x="2694380" y="668110"/>
                </a:cubicBezTo>
                <a:cubicBezTo>
                  <a:pt x="2725400" y="587189"/>
                  <a:pt x="3433453" y="174496"/>
                  <a:pt x="3592596" y="69299"/>
                </a:cubicBezTo>
                <a:cubicBezTo>
                  <a:pt x="3751739" y="-35898"/>
                  <a:pt x="3700489" y="516"/>
                  <a:pt x="3649240" y="3693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ZoneTexte 13"/>
          <p:cNvSpPr txBox="1"/>
          <p:nvPr/>
        </p:nvSpPr>
        <p:spPr>
          <a:xfrm>
            <a:off x="3374378" y="474423"/>
            <a:ext cx="5931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Distillation 4B(évaporation(Solide))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22260011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</Words>
  <Application>Microsoft Office PowerPoint</Application>
  <PresentationFormat>Grand écran</PresentationFormat>
  <Paragraphs>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Jason Gauthier</dc:creator>
  <cp:lastModifiedBy>Jason Gauthier</cp:lastModifiedBy>
  <cp:revision>5</cp:revision>
  <dcterms:created xsi:type="dcterms:W3CDTF">2018-05-12T17:39:12Z</dcterms:created>
  <dcterms:modified xsi:type="dcterms:W3CDTF">2018-05-12T18:08:09Z</dcterms:modified>
</cp:coreProperties>
</file>