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0360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8788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4354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324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41270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5122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0763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0716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9591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02358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442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4F1D-146C-4679-8B2F-77E1CE413E5A}" type="datetimeFigureOut">
              <a:rPr lang="fr-CA" smtClean="0"/>
              <a:t>2018-05-12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3DFAF-37FE-4E5E-BD62-F61639DEC46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022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4736"/>
            <a:ext cx="10515600" cy="6112227"/>
          </a:xfrm>
        </p:spPr>
        <p:txBody>
          <a:bodyPr>
            <a:normAutofit lnSpcReduction="10000"/>
          </a:bodyPr>
          <a:lstStyle/>
          <a:p>
            <a:pPr algn="ctr"/>
            <a:r>
              <a:rPr lang="fr-CA" dirty="0" smtClean="0"/>
              <a:t>Phase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Science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Présenté à</a:t>
            </a:r>
          </a:p>
          <a:p>
            <a:pPr algn="ctr"/>
            <a:r>
              <a:rPr lang="fr-CA" dirty="0" smtClean="0"/>
              <a:t>Daniel Blais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Par </a:t>
            </a:r>
          </a:p>
          <a:p>
            <a:pPr algn="ctr"/>
            <a:r>
              <a:rPr lang="fr-CA" dirty="0" smtClean="0"/>
              <a:t>Jason Gauthier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ESV </a:t>
            </a:r>
          </a:p>
          <a:p>
            <a:pPr algn="ctr"/>
            <a:endParaRPr lang="fr-CA" dirty="0"/>
          </a:p>
          <a:p>
            <a:pPr algn="ctr"/>
            <a:r>
              <a:rPr lang="fr-CA" dirty="0" smtClean="0"/>
              <a:t>2018-05-12</a:t>
            </a:r>
          </a:p>
          <a:p>
            <a:pPr algn="ctr"/>
            <a:endParaRPr lang="fr-CA" dirty="0"/>
          </a:p>
          <a:p>
            <a:pPr algn="ctr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76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nsées 4"/>
          <p:cNvSpPr/>
          <p:nvPr/>
        </p:nvSpPr>
        <p:spPr>
          <a:xfrm>
            <a:off x="4733841" y="0"/>
            <a:ext cx="2556000" cy="1728000"/>
          </a:xfrm>
          <a:prstGeom prst="cloudCallou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gaz</a:t>
            </a:r>
            <a:endParaRPr lang="fr-CA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7388028" y="768743"/>
            <a:ext cx="3180170" cy="40945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/>
          <p:cNvSpPr/>
          <p:nvPr/>
        </p:nvSpPr>
        <p:spPr>
          <a:xfrm>
            <a:off x="9378669" y="5122258"/>
            <a:ext cx="2678463" cy="180452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12" name="ZoneTexte 11"/>
          <p:cNvSpPr txBox="1"/>
          <p:nvPr/>
        </p:nvSpPr>
        <p:spPr>
          <a:xfrm rot="3139336">
            <a:off x="8043207" y="2754712"/>
            <a:ext cx="2961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partielle</a:t>
            </a:r>
            <a:endParaRPr lang="fr-CA" dirty="0"/>
          </a:p>
        </p:txBody>
      </p:sp>
      <p:cxnSp>
        <p:nvCxnSpPr>
          <p:cNvPr id="14" name="Connecteur droit avec flèche 13"/>
          <p:cNvCxnSpPr/>
          <p:nvPr/>
        </p:nvCxnSpPr>
        <p:spPr>
          <a:xfrm flipH="1" flipV="1">
            <a:off x="7327339" y="1149069"/>
            <a:ext cx="2836257" cy="397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flipH="1" flipV="1">
            <a:off x="6965220" y="1373266"/>
            <a:ext cx="2775568" cy="38966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 rot="3214008">
            <a:off x="7903955" y="3076930"/>
            <a:ext cx="224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ébullition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 rot="3316732">
            <a:off x="7702217" y="2882072"/>
            <a:ext cx="1541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cxnSp>
        <p:nvCxnSpPr>
          <p:cNvPr id="31" name="Connecteur droit avec flèche 30"/>
          <p:cNvCxnSpPr/>
          <p:nvPr/>
        </p:nvCxnSpPr>
        <p:spPr>
          <a:xfrm flipH="1" flipV="1">
            <a:off x="6658530" y="1577947"/>
            <a:ext cx="2865519" cy="4062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/>
          <p:cNvSpPr txBox="1"/>
          <p:nvPr/>
        </p:nvSpPr>
        <p:spPr>
          <a:xfrm rot="3176087">
            <a:off x="7132585" y="3187044"/>
            <a:ext cx="19872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vaporisation</a:t>
            </a:r>
            <a:endParaRPr lang="fr-CA" dirty="0"/>
          </a:p>
        </p:txBody>
      </p:sp>
      <p:sp>
        <p:nvSpPr>
          <p:cNvPr id="33" name="Rectangle 32"/>
          <p:cNvSpPr/>
          <p:nvPr/>
        </p:nvSpPr>
        <p:spPr>
          <a:xfrm>
            <a:off x="0" y="5640149"/>
            <a:ext cx="2241494" cy="121785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ZoneTexte 33"/>
          <p:cNvSpPr txBox="1"/>
          <p:nvPr/>
        </p:nvSpPr>
        <p:spPr>
          <a:xfrm>
            <a:off x="809204" y="6158039"/>
            <a:ext cx="1367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bg1"/>
                </a:solidFill>
              </a:rPr>
              <a:t>solide</a:t>
            </a:r>
            <a:endParaRPr lang="fr-CA" dirty="0">
              <a:solidFill>
                <a:schemeClr val="bg1"/>
              </a:solidFill>
            </a:endParaRPr>
          </a:p>
        </p:txBody>
      </p:sp>
      <p:cxnSp>
        <p:nvCxnSpPr>
          <p:cNvPr id="36" name="Connecteur droit avec flèche 35"/>
          <p:cNvCxnSpPr/>
          <p:nvPr/>
        </p:nvCxnSpPr>
        <p:spPr>
          <a:xfrm flipH="1">
            <a:off x="2476163" y="5858634"/>
            <a:ext cx="690250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4126938" y="5494492"/>
            <a:ext cx="2531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solidification</a:t>
            </a:r>
            <a:endParaRPr lang="fr-CA" dirty="0"/>
          </a:p>
        </p:txBody>
      </p:sp>
      <p:cxnSp>
        <p:nvCxnSpPr>
          <p:cNvPr id="39" name="Connecteur droit avec flèche 38"/>
          <p:cNvCxnSpPr/>
          <p:nvPr/>
        </p:nvCxnSpPr>
        <p:spPr>
          <a:xfrm>
            <a:off x="2338598" y="6527371"/>
            <a:ext cx="71854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4387905" y="6222777"/>
            <a:ext cx="2522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fusion</a:t>
            </a:r>
            <a:endParaRPr lang="fr-CA" dirty="0"/>
          </a:p>
        </p:txBody>
      </p:sp>
      <p:cxnSp>
        <p:nvCxnSpPr>
          <p:cNvPr id="42" name="Connecteur droit avec flèche 41"/>
          <p:cNvCxnSpPr/>
          <p:nvPr/>
        </p:nvCxnSpPr>
        <p:spPr>
          <a:xfrm flipV="1">
            <a:off x="299405" y="1270450"/>
            <a:ext cx="4434436" cy="4224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 flipH="1">
            <a:off x="1541534" y="1654477"/>
            <a:ext cx="3783025" cy="39804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 rot="18888752">
            <a:off x="1639647" y="2631362"/>
            <a:ext cx="2413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46" name="ZoneTexte 45"/>
          <p:cNvSpPr txBox="1"/>
          <p:nvPr/>
        </p:nvSpPr>
        <p:spPr>
          <a:xfrm rot="18658084">
            <a:off x="2280057" y="2994402"/>
            <a:ext cx="278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062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23</Words>
  <Application>Microsoft Office PowerPoint</Application>
  <PresentationFormat>Grand écran</PresentationFormat>
  <Paragraphs>24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Jason Gauthier</dc:creator>
  <cp:lastModifiedBy>Jason Gauthier</cp:lastModifiedBy>
  <cp:revision>2</cp:revision>
  <dcterms:created xsi:type="dcterms:W3CDTF">2018-05-12T17:16:49Z</dcterms:created>
  <dcterms:modified xsi:type="dcterms:W3CDTF">2018-05-12T17:22:36Z</dcterms:modified>
</cp:coreProperties>
</file>