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2110EC-47A0-4CF4-9A35-1F8F2C8593FD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DE17DA-BAA2-49A4-B17D-5AD20C9C1E74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0ahUKEwjH2OycxKDXAhVGvBQKHRiIDn4QjRwIBw&amp;url=http%3A%2F%2Fwww.skincancer.org%2Fskin-cancer-information%2Fmohs-surgery%2Fevolution-of-mohs&amp;psig=AOvVaw0RqvOgJqc9QQm23o_G3ehu&amp;ust=150973417494124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0ahUKEwjH2OycxKDXAhVGvBQKHRiIDn4QjRwIBw&amp;url=http%3A%2F%2Fwww.skincancer.org%2Fskin-cancer-information%2Fmohs-surgery%2Fevolution-of-mohs&amp;psig=AOvVaw0RqvOgJqc9QQm23o_G3ehu&amp;ust=150973417494124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source=images&amp;cd=&amp;cad=rja&amp;uact=8&amp;ved=0ahUKEwib0Ov4xKDXAhXE1xQKHcc6DrgQjRwIBw&amp;url=http%3A%2F%2Fwww.geologues-prospecteurs.fr%2Fdocuments%2Fechelle-mohs%2F&amp;psig=AOvVaw2PMolKkc6t7mUTJrb_4vAw&amp;ust=15097343696765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Résultats de recherche d'images pour « frédéric moh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995"/>
            <a:ext cx="9144000" cy="6864995"/>
          </a:xfrm>
          <a:prstGeom prst="rect">
            <a:avLst/>
          </a:prstGeom>
          <a:noFill/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-2052736" y="0"/>
            <a:ext cx="7851648" cy="1828800"/>
          </a:xfrm>
        </p:spPr>
        <p:txBody>
          <a:bodyPr/>
          <a:lstStyle/>
          <a:p>
            <a:r>
              <a:rPr lang="fr-CA" dirty="0" smtClean="0"/>
              <a:t>    Frédéric </a:t>
            </a:r>
            <a:r>
              <a:rPr lang="fr-CA" dirty="0" err="1" smtClean="0"/>
              <a:t>Mohs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eleve\AppData\Local\Microsoft\Windows\Temporary Internet Files\Content.IE5\TMJLTVPP\langfr-225px-Flag_of_Germany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5386" cy="674136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Nationalité : Allemand</a:t>
            </a:r>
            <a:endParaRPr lang="fr-CA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ésultats de recherche d'images pour « frédéric moh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995"/>
            <a:ext cx="9144000" cy="6864995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Période de temps: 1910 à 2002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Résultats de recherche d'images pour « frédéric mohs échell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1757" y="0"/>
            <a:ext cx="923575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  <a:noFill/>
          <a:ln>
            <a:noFill/>
          </a:ln>
        </p:spPr>
        <p:txBody>
          <a:bodyPr/>
          <a:lstStyle/>
          <a:p>
            <a:r>
              <a:rPr lang="fr-CA" dirty="0" smtClean="0"/>
              <a:t>Découverte : échelle de Dureté </a:t>
            </a:r>
            <a:endParaRPr lang="fr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1">
      <a:dk1>
        <a:srgbClr val="0070C0"/>
      </a:dk1>
      <a:lt1>
        <a:srgbClr val="FF0000"/>
      </a:lt1>
      <a:dk2>
        <a:srgbClr val="0C0C0C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18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Débit</vt:lpstr>
      <vt:lpstr>    Frédéric Mohs</vt:lpstr>
      <vt:lpstr>Nationalité : Allemand</vt:lpstr>
      <vt:lpstr>Période de temps: 1910 à 2002</vt:lpstr>
      <vt:lpstr>Découverte : échelle de Dureté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Frédéric Mohs</dc:title>
  <dc:creator>CSBE</dc:creator>
  <cp:lastModifiedBy>CSBE</cp:lastModifiedBy>
  <cp:revision>2</cp:revision>
  <dcterms:created xsi:type="dcterms:W3CDTF">2017-11-02T18:32:37Z</dcterms:created>
  <dcterms:modified xsi:type="dcterms:W3CDTF">2017-11-02T18:44:00Z</dcterms:modified>
</cp:coreProperties>
</file>