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267D-8BAC-4170-9996-2862F9B7D68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8688-4263-4B4B-863D-EEDE56300C6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267D-8BAC-4170-9996-2862F9B7D68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8688-4263-4B4B-863D-EEDE56300C6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267D-8BAC-4170-9996-2862F9B7D68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8688-4263-4B4B-863D-EEDE56300C6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267D-8BAC-4170-9996-2862F9B7D68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8688-4263-4B4B-863D-EEDE56300C6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267D-8BAC-4170-9996-2862F9B7D68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8688-4263-4B4B-863D-EEDE56300C6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267D-8BAC-4170-9996-2862F9B7D68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8688-4263-4B4B-863D-EEDE56300C6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267D-8BAC-4170-9996-2862F9B7D68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8688-4263-4B4B-863D-EEDE56300C6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267D-8BAC-4170-9996-2862F9B7D68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8688-4263-4B4B-863D-EEDE56300C6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267D-8BAC-4170-9996-2862F9B7D68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8688-4263-4B4B-863D-EEDE56300C6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267D-8BAC-4170-9996-2862F9B7D68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8688-4263-4B4B-863D-EEDE56300C6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D267D-8BAC-4170-9996-2862F9B7D68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8688-4263-4B4B-863D-EEDE56300C6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D267D-8BAC-4170-9996-2862F9B7D68D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E8688-4263-4B4B-863D-EEDE56300C6B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source=images&amp;cd=&amp;cad=rja&amp;uact=8&amp;ved=2ahUKEwjZwK7l2vvaAhURneAKHYdHDQMQjRx6BAgBEAU&amp;url=http://www.dermatonet.com/morpions-poux-pubis.htm&amp;psig=AOvVaw2z0Qk7NtSEsVY4bL2YB1u0&amp;ust=152606104987321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source=images&amp;cd=&amp;cad=rja&amp;uact=8&amp;ved=2ahUKEwjr2PLI3fvaAhUBWN8KHWlICNIQjRx6BAgBEAU&amp;url=http://symptomsofchlamydiainmen.com/chlamydia-throat/&amp;psig=AOvVaw0npSjxx0UyGV6xU83U8xSJ&amp;ust=152606185105052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a/url?sa=i&amp;source=images&amp;cd=&amp;cad=rja&amp;uact=8&amp;ved=2ahUKEwiEj7OI3_vaAhXCm-AKHakyD-wQjRx6BAgBEAU&amp;url=http://www.depistagemts.com/gonorrhee.php&amp;psig=AOvVaw1ecUqTI-D49iCsJDk0Ct4X&amp;ust=152606225282966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a/url?sa=i&amp;source=images&amp;cd=&amp;cad=rja&amp;uact=8&amp;ved=2ahUKEwi9xoyr4PvaAhWFhOAKHWm1CikQjRx6BAgBEAU&amp;url=http://birthcontrol-contraceptives.blogspot.com/2011/07/contraceptive-devices-iucs-or-iuds.html&amp;psig=AOvVaw3buR8pcIc2WMKmOD1TCAyv&amp;ust=152606259333541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a/url?sa=i&amp;source=images&amp;cd=&amp;cad=rja&amp;uact=8&amp;ved=2ahUKEwjPxv3u4PvaAhUFm-AKHbuRBr8QjRx6BAgBEAU&amp;url=http://gisele-frenette.blogspot.com/2011/06/&amp;psig=AOvVaw3lG39dYS76kK8FnoSWzwfk&amp;ust=152606273673282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a/url?sa=i&amp;source=images&amp;cd=&amp;cad=rja&amp;uact=8&amp;ved=2ahUKEwjpme_w4_vaAhVwleAKHRyqDB8QjRx6BAgBEAU&amp;url=http://hepatoweb.com/hepatite-B-virus.php&amp;psig=AOvVaw3UC8ghQi2g81yVmwed6hzp&amp;ust=152606354233554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a/url?sa=i&amp;source=images&amp;cd=&amp;cad=rja&amp;uact=8&amp;ved=2ahUKEwjXn5vU5PvaAhUPh-AKHec7D1UQjRx6BAgBEAU&amp;url=https://fr.wikipedia.org/wiki/Vaginite_candidosique&amp;psig=AOvVaw1HKEMs-wFpYw1GbOUxT5_t&amp;ust=152606375495325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a/url?sa=i&amp;source=images&amp;cd=&amp;cad=rja&amp;uact=8&amp;ved=2ahUKEwimpZG65fvaAhWnVN8KHSr2DiQQjRx6BAgBEAU&amp;url=http://www.chups.jussieu.fr/polys/gyneco/POLY.Chp.21.html&amp;psig=AOvVaw2JbQGwm12HX5RKja6QDAgx&amp;ust=1526063825899951" TargetMode="External"/><Relationship Id="rId2" Type="http://schemas.openxmlformats.org/officeDocument/2006/relationships/hyperlink" Target="https://www.google.ca/url?sa=i&amp;source=images&amp;cd=&amp;cad=rja&amp;uact=8&amp;ved=2ahUKEwimpZG65fvaAhWnVN8KHSr2DiQQjRx6BAgBEAU&amp;url=http://www.chups.jussieu.fr/polys/gyneco/POLY.Chp.6.5.html&amp;psig=AOvVaw2JbQGwm12HX5RKja6QDAgx&amp;ust=152606382589995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fr-CA" dirty="0" smtClean="0"/>
              <a:t>Projet B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1844824"/>
            <a:ext cx="6400800" cy="1752600"/>
          </a:xfrm>
        </p:spPr>
        <p:txBody>
          <a:bodyPr>
            <a:noAutofit/>
          </a:bodyPr>
          <a:lstStyle/>
          <a:p>
            <a:r>
              <a:rPr lang="fr-CA" sz="4400" dirty="0" smtClean="0">
                <a:solidFill>
                  <a:srgbClr val="FF0000"/>
                </a:solidFill>
              </a:rPr>
              <a:t>I</a:t>
            </a:r>
            <a:r>
              <a:rPr lang="fr-CA" sz="2800" dirty="0" smtClean="0">
                <a:solidFill>
                  <a:schemeClr val="tx1"/>
                </a:solidFill>
              </a:rPr>
              <a:t>nfections</a:t>
            </a:r>
            <a:r>
              <a:rPr lang="fr-CA" sz="4400" dirty="0" smtClean="0">
                <a:solidFill>
                  <a:srgbClr val="FF0000"/>
                </a:solidFill>
              </a:rPr>
              <a:t/>
            </a:r>
            <a:br>
              <a:rPr lang="fr-CA" sz="4400" dirty="0" smtClean="0">
                <a:solidFill>
                  <a:srgbClr val="FF0000"/>
                </a:solidFill>
              </a:rPr>
            </a:br>
            <a:r>
              <a:rPr lang="fr-CA" sz="4400" dirty="0" smtClean="0">
                <a:solidFill>
                  <a:srgbClr val="FF0000"/>
                </a:solidFill>
              </a:rPr>
              <a:t>T</a:t>
            </a:r>
            <a:r>
              <a:rPr lang="fr-CA" sz="2800" dirty="0" smtClean="0">
                <a:solidFill>
                  <a:schemeClr val="tx1"/>
                </a:solidFill>
              </a:rPr>
              <a:t>ransmissible</a:t>
            </a:r>
            <a:r>
              <a:rPr lang="fr-CA" sz="4400" dirty="0" smtClean="0">
                <a:solidFill>
                  <a:srgbClr val="FF0000"/>
                </a:solidFill>
              </a:rPr>
              <a:t/>
            </a:r>
            <a:br>
              <a:rPr lang="fr-CA" sz="4400" dirty="0" smtClean="0">
                <a:solidFill>
                  <a:srgbClr val="FF0000"/>
                </a:solidFill>
              </a:rPr>
            </a:br>
            <a:r>
              <a:rPr lang="fr-CA" sz="4400" dirty="0" smtClean="0">
                <a:solidFill>
                  <a:srgbClr val="FF0000"/>
                </a:solidFill>
              </a:rPr>
              <a:t>S</a:t>
            </a:r>
            <a:r>
              <a:rPr lang="fr-CA" sz="2800" dirty="0" smtClean="0">
                <a:solidFill>
                  <a:schemeClr val="tx1"/>
                </a:solidFill>
              </a:rPr>
              <a:t>exe ou par le</a:t>
            </a:r>
            <a:endParaRPr lang="fr-CA" sz="4400" dirty="0">
              <a:solidFill>
                <a:srgbClr val="FF0000"/>
              </a:solidFill>
            </a:endParaRPr>
          </a:p>
          <a:p>
            <a:r>
              <a:rPr lang="fr-CA" sz="4400" dirty="0" smtClean="0">
                <a:solidFill>
                  <a:srgbClr val="FF0000"/>
                </a:solidFill>
              </a:rPr>
              <a:t>S</a:t>
            </a:r>
            <a:r>
              <a:rPr lang="fr-CA" sz="2800" dirty="0" smtClean="0">
                <a:solidFill>
                  <a:schemeClr val="tx1"/>
                </a:solidFill>
              </a:rPr>
              <a:t>ang</a:t>
            </a:r>
          </a:p>
          <a:p>
            <a:endParaRPr lang="fr-CA" sz="2800" dirty="0">
              <a:solidFill>
                <a:schemeClr val="tx1"/>
              </a:solidFill>
            </a:endParaRPr>
          </a:p>
          <a:p>
            <a:pPr algn="r"/>
            <a:r>
              <a:rPr lang="fr-CA" sz="2800" dirty="0" smtClean="0">
                <a:solidFill>
                  <a:schemeClr val="tx1"/>
                </a:solidFill>
              </a:rPr>
              <a:t>Fait par: Jason Gauthier</a:t>
            </a:r>
            <a:endParaRPr lang="fr-CA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414" y="2858293"/>
            <a:ext cx="3810000" cy="200977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herpès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nom: VHS 2</a:t>
            </a:r>
          </a:p>
          <a:p>
            <a:r>
              <a:rPr lang="fr-CA" dirty="0" smtClean="0"/>
              <a:t>Nom scientifique: herpès génital</a:t>
            </a:r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Symptôme: brûlure en urinant</a:t>
            </a:r>
          </a:p>
          <a:p>
            <a:r>
              <a:rPr lang="fr-CA" dirty="0" smtClean="0"/>
              <a:t>Traitement: Antiviraux</a:t>
            </a:r>
          </a:p>
          <a:p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ésultats de recherche d'images pour « morpion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76672"/>
            <a:ext cx="3079870" cy="2232248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morpion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Morpion</a:t>
            </a:r>
          </a:p>
          <a:p>
            <a:r>
              <a:rPr lang="fr-CA" dirty="0" smtClean="0"/>
              <a:t>Autre nom: Pou du pénis</a:t>
            </a:r>
          </a:p>
          <a:p>
            <a:r>
              <a:rPr lang="fr-CA" dirty="0" smtClean="0"/>
              <a:t>Nom scientifique: </a:t>
            </a:r>
            <a:r>
              <a:rPr lang="fr-CA" dirty="0" err="1"/>
              <a:t>Pthirus</a:t>
            </a:r>
            <a:r>
              <a:rPr lang="fr-CA" dirty="0"/>
              <a:t> </a:t>
            </a:r>
            <a:r>
              <a:rPr lang="fr-CA" dirty="0" smtClean="0"/>
              <a:t>pubis</a:t>
            </a:r>
          </a:p>
          <a:p>
            <a:r>
              <a:rPr lang="fr-CA" dirty="0" smtClean="0"/>
              <a:t>Type d’organisme: parasite </a:t>
            </a:r>
          </a:p>
          <a:p>
            <a:r>
              <a:rPr lang="fr-CA" dirty="0" smtClean="0"/>
              <a:t>Symptômes: Démangeaisons </a:t>
            </a:r>
            <a:r>
              <a:rPr lang="fr-CA" dirty="0"/>
              <a:t>intenses, irritation et inflammation de la </a:t>
            </a:r>
            <a:r>
              <a:rPr lang="fr-CA" dirty="0" smtClean="0"/>
              <a:t>peau </a:t>
            </a:r>
          </a:p>
          <a:p>
            <a:r>
              <a:rPr lang="fr-CA" dirty="0" smtClean="0"/>
              <a:t>Traitement: champoing ou du rase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s de recherche d'images pour « chlamydia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2462" y="0"/>
            <a:ext cx="4001538" cy="2448272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chlamydia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Chlamydia</a:t>
            </a:r>
          </a:p>
          <a:p>
            <a:r>
              <a:rPr lang="fr-CA" dirty="0" smtClean="0"/>
              <a:t>Autre nom: </a:t>
            </a:r>
            <a:r>
              <a:rPr lang="fr-CA" dirty="0" err="1" smtClean="0"/>
              <a:t>Chlamydios</a:t>
            </a:r>
            <a:endParaRPr lang="fr-CA" dirty="0"/>
          </a:p>
          <a:p>
            <a:r>
              <a:rPr lang="fr-CA" dirty="0" smtClean="0"/>
              <a:t>Nom scientifique: Chlamydia </a:t>
            </a:r>
            <a:r>
              <a:rPr lang="fr-CA" dirty="0" err="1"/>
              <a:t>trachomatis</a:t>
            </a:r>
            <a:endParaRPr lang="fr-CA" dirty="0"/>
          </a:p>
          <a:p>
            <a:r>
              <a:rPr lang="fr-CA" dirty="0" smtClean="0"/>
              <a:t>Type d’organisme: bactérie</a:t>
            </a:r>
          </a:p>
          <a:p>
            <a:r>
              <a:rPr lang="fr-CA" dirty="0" smtClean="0"/>
              <a:t>Symptôme: </a:t>
            </a:r>
            <a:r>
              <a:rPr lang="fr-CA" dirty="0" err="1" smtClean="0"/>
              <a:t>prombème</a:t>
            </a:r>
            <a:r>
              <a:rPr lang="fr-CA" dirty="0" smtClean="0"/>
              <a:t> urinaire et perte </a:t>
            </a:r>
            <a:r>
              <a:rPr lang="fr-CA" dirty="0" err="1" smtClean="0"/>
              <a:t>vaginaire</a:t>
            </a:r>
            <a:endParaRPr lang="fr-CA" dirty="0" smtClean="0"/>
          </a:p>
          <a:p>
            <a:r>
              <a:rPr lang="fr-CA" dirty="0" smtClean="0"/>
              <a:t>Traitement: Antibiotique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Gonorrhée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nom: chaude pisse</a:t>
            </a:r>
          </a:p>
          <a:p>
            <a:r>
              <a:rPr lang="fr-CA" dirty="0" smtClean="0"/>
              <a:t>Nom scientifique: </a:t>
            </a:r>
            <a:r>
              <a:rPr lang="fr-CA" dirty="0" err="1" smtClean="0"/>
              <a:t>neisseria</a:t>
            </a:r>
            <a:r>
              <a:rPr lang="fr-CA" dirty="0" smtClean="0"/>
              <a:t> </a:t>
            </a:r>
            <a:r>
              <a:rPr lang="fr-CA" dirty="0" err="1" smtClean="0"/>
              <a:t>gonorrhoeae</a:t>
            </a:r>
            <a:endParaRPr lang="fr-CA" dirty="0" smtClean="0"/>
          </a:p>
          <a:p>
            <a:r>
              <a:rPr lang="fr-CA" dirty="0" smtClean="0"/>
              <a:t>Type d’organisme: bactérie</a:t>
            </a:r>
          </a:p>
          <a:p>
            <a:r>
              <a:rPr lang="fr-CA" dirty="0" smtClean="0"/>
              <a:t>Symptôme: brulure urinant</a:t>
            </a:r>
          </a:p>
          <a:p>
            <a:r>
              <a:rPr lang="fr-CA" dirty="0" smtClean="0"/>
              <a:t>Traitements:  antibiotique </a:t>
            </a:r>
          </a:p>
        </p:txBody>
      </p:sp>
      <p:pic>
        <p:nvPicPr>
          <p:cNvPr id="16388" name="Picture 4" descr="Résultats de recherche d'images pour « gonorrhé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2750" y="2780928"/>
            <a:ext cx="238125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syphilis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nom: Petite vérole</a:t>
            </a:r>
          </a:p>
          <a:p>
            <a:r>
              <a:rPr lang="fr-CA" dirty="0" smtClean="0"/>
              <a:t>Nom scientifique: </a:t>
            </a:r>
            <a:r>
              <a:rPr lang="fr-CA" dirty="0" err="1" smtClean="0"/>
              <a:t>Treponema</a:t>
            </a:r>
            <a:r>
              <a:rPr lang="fr-CA" dirty="0" smtClean="0"/>
              <a:t> Pallidum</a:t>
            </a:r>
          </a:p>
          <a:p>
            <a:r>
              <a:rPr lang="fr-CA" dirty="0" smtClean="0"/>
              <a:t>Type d’</a:t>
            </a:r>
            <a:r>
              <a:rPr lang="fr-CA" dirty="0" err="1" smtClean="0"/>
              <a:t>organisme:Bactérie</a:t>
            </a:r>
            <a:endParaRPr lang="fr-CA" dirty="0" smtClean="0"/>
          </a:p>
          <a:p>
            <a:r>
              <a:rPr lang="fr-CA" dirty="0" smtClean="0"/>
              <a:t>Symptôme: </a:t>
            </a:r>
            <a:r>
              <a:rPr lang="fr-CA" dirty="0" err="1" smtClean="0"/>
              <a:t>Gâles</a:t>
            </a:r>
            <a:endParaRPr lang="fr-CA" dirty="0" smtClean="0"/>
          </a:p>
          <a:p>
            <a:r>
              <a:rPr lang="fr-CA" dirty="0" smtClean="0"/>
              <a:t>Traitement: Antibiotique</a:t>
            </a:r>
            <a:endParaRPr lang="fr-CA" dirty="0"/>
          </a:p>
        </p:txBody>
      </p:sp>
      <p:pic>
        <p:nvPicPr>
          <p:cNvPr id="17410" name="Picture 2" descr="Résultats de recherche d'images pour « syphil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7020" y="4221088"/>
            <a:ext cx="3976980" cy="2636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sida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nom: VIH</a:t>
            </a:r>
          </a:p>
          <a:p>
            <a:r>
              <a:rPr lang="fr-CA" dirty="0" smtClean="0"/>
              <a:t>Nom scientifique:</a:t>
            </a:r>
            <a:r>
              <a:rPr lang="fr-CA" dirty="0"/>
              <a:t> l'immunodéficience humaine </a:t>
            </a:r>
            <a:endParaRPr lang="fr-CA" dirty="0" smtClean="0"/>
          </a:p>
          <a:p>
            <a:r>
              <a:rPr lang="fr-CA" dirty="0" smtClean="0"/>
              <a:t>Type d’organisme: </a:t>
            </a:r>
            <a:r>
              <a:rPr lang="fr-CA" dirty="0" err="1" smtClean="0"/>
              <a:t>verus</a:t>
            </a:r>
            <a:endParaRPr lang="fr-CA" dirty="0" smtClean="0"/>
          </a:p>
          <a:p>
            <a:r>
              <a:rPr lang="fr-CA" dirty="0" smtClean="0"/>
              <a:t>Symptôme: Perte de poids, aucun système humanitaire</a:t>
            </a:r>
          </a:p>
          <a:p>
            <a:r>
              <a:rPr lang="fr-CA" dirty="0" smtClean="0"/>
              <a:t>Traitement: aucun </a:t>
            </a:r>
            <a:endParaRPr lang="fr-CA" dirty="0"/>
          </a:p>
        </p:txBody>
      </p:sp>
      <p:pic>
        <p:nvPicPr>
          <p:cNvPr id="18436" name="Picture 4" descr="Résultats de recherche d'images pour « sida infection pén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453696"/>
            <a:ext cx="3203848" cy="2404304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0" y="6858000"/>
            <a:ext cx="54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Aucun , mais on peut mettre de la Trithérapie pour soulager</a:t>
            </a:r>
            <a:endParaRPr lang="fr-C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Hépatite B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nom: Jaunisse</a:t>
            </a:r>
          </a:p>
          <a:p>
            <a:r>
              <a:rPr lang="fr-CA" dirty="0" smtClean="0"/>
              <a:t>Nom scientifique: VHB</a:t>
            </a:r>
          </a:p>
          <a:p>
            <a:r>
              <a:rPr lang="fr-CA" dirty="0" smtClean="0"/>
              <a:t>Type d’organisme: Verus</a:t>
            </a:r>
          </a:p>
          <a:p>
            <a:r>
              <a:rPr lang="fr-CA" dirty="0" smtClean="0"/>
              <a:t>Symptôme: peau devient jaune</a:t>
            </a:r>
          </a:p>
          <a:p>
            <a:r>
              <a:rPr lang="fr-CA" dirty="0" smtClean="0"/>
              <a:t>Traitement:  aucun</a:t>
            </a:r>
            <a:endParaRPr lang="fr-CA" dirty="0"/>
          </a:p>
        </p:txBody>
      </p:sp>
      <p:pic>
        <p:nvPicPr>
          <p:cNvPr id="19460" name="Picture 4" descr="Résultats de recherche d'images pour « hépatite b viru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894286"/>
            <a:ext cx="3851920" cy="2963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vaginite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nom: vaginite à la levure</a:t>
            </a:r>
          </a:p>
          <a:p>
            <a:r>
              <a:rPr lang="fr-CA" dirty="0" smtClean="0"/>
              <a:t>Nom scientifique: trichomonas </a:t>
            </a:r>
            <a:r>
              <a:rPr lang="fr-CA" dirty="0" err="1" smtClean="0"/>
              <a:t>vaginalis</a:t>
            </a:r>
            <a:endParaRPr lang="fr-CA" dirty="0" smtClean="0"/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Symptôme: odeur démangeaison</a:t>
            </a:r>
          </a:p>
          <a:p>
            <a:r>
              <a:rPr lang="fr-CA" dirty="0" smtClean="0"/>
              <a:t>Traitement: antibiotique</a:t>
            </a:r>
            <a:endParaRPr lang="fr-CA" dirty="0"/>
          </a:p>
        </p:txBody>
      </p:sp>
      <p:pic>
        <p:nvPicPr>
          <p:cNvPr id="20482" name="Picture 2" descr="Résultats de recherche d'images pour « vaginit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0775" y="3495674"/>
            <a:ext cx="2943225" cy="3362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condylomes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Autre nom: VPH</a:t>
            </a:r>
          </a:p>
          <a:p>
            <a:r>
              <a:rPr lang="fr-CA" dirty="0" smtClean="0"/>
              <a:t>Nom scientifique: virus papillome humain</a:t>
            </a:r>
          </a:p>
          <a:p>
            <a:r>
              <a:rPr lang="fr-CA" dirty="0" smtClean="0"/>
              <a:t>Type d’</a:t>
            </a:r>
            <a:r>
              <a:rPr lang="fr-CA" dirty="0" err="1" smtClean="0"/>
              <a:t>organisme:virus</a:t>
            </a:r>
            <a:endParaRPr lang="fr-CA" dirty="0" smtClean="0"/>
          </a:p>
          <a:p>
            <a:r>
              <a:rPr lang="fr-CA" dirty="0" smtClean="0"/>
              <a:t>Symptôme: boutons, chou-fleur, verrues</a:t>
            </a:r>
          </a:p>
          <a:p>
            <a:r>
              <a:rPr lang="fr-CA" dirty="0" err="1" smtClean="0"/>
              <a:t>Traitement:vaccin</a:t>
            </a:r>
            <a:r>
              <a:rPr lang="fr-CA" dirty="0" smtClean="0"/>
              <a:t> au laser(N2)L</a:t>
            </a:r>
          </a:p>
        </p:txBody>
      </p:sp>
      <p:sp>
        <p:nvSpPr>
          <p:cNvPr id="21506" name="AutoShape 2" descr="Résultats de recherche d'images pour « condylome autre nom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119188"/>
            <a:ext cx="3771900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1508" name="AutoShape 4" descr="Résultats de recherche d'images pour « condylome autre nom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1119188"/>
            <a:ext cx="3771900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21510" name="Picture 6" descr="Image associé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496693"/>
            <a:ext cx="3491880" cy="2041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236</Words>
  <Application>Microsoft Office PowerPoint</Application>
  <PresentationFormat>Affichage à l'écran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Projet B</vt:lpstr>
      <vt:lpstr>morpion</vt:lpstr>
      <vt:lpstr>chlamydia</vt:lpstr>
      <vt:lpstr>Gonorrhée</vt:lpstr>
      <vt:lpstr>syphilis</vt:lpstr>
      <vt:lpstr>sida</vt:lpstr>
      <vt:lpstr>Hépatite B</vt:lpstr>
      <vt:lpstr>vaginite</vt:lpstr>
      <vt:lpstr>condylomes</vt:lpstr>
      <vt:lpstr>herpès</vt:lpstr>
    </vt:vector>
  </TitlesOfParts>
  <Company>Commission Scolaire de la Beauce-Etchemin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B</dc:title>
  <dc:creator>CSBE</dc:creator>
  <cp:lastModifiedBy>Jason Gauthier</cp:lastModifiedBy>
  <cp:revision>9</cp:revision>
  <dcterms:created xsi:type="dcterms:W3CDTF">2018-05-10T17:39:14Z</dcterms:created>
  <dcterms:modified xsi:type="dcterms:W3CDTF">2018-05-12T17:03:32Z</dcterms:modified>
</cp:coreProperties>
</file>