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0C85F-C6F7-4EEE-8241-C9CC46EDF77C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1F0B7-089E-46F8-9AC6-42994D574595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1F0B7-089E-46F8-9AC6-42994D574595}" type="slidenum">
              <a:rPr lang="fr-CA" smtClean="0"/>
              <a:t>1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DBA5-4AE1-4144-91A2-453B5C5C979A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E109-1042-4CBA-9A58-B277AE7A1109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DBA5-4AE1-4144-91A2-453B5C5C979A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E109-1042-4CBA-9A58-B277AE7A110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DBA5-4AE1-4144-91A2-453B5C5C979A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E109-1042-4CBA-9A58-B277AE7A110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DBA5-4AE1-4144-91A2-453B5C5C979A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E109-1042-4CBA-9A58-B277AE7A110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DBA5-4AE1-4144-91A2-453B5C5C979A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E109-1042-4CBA-9A58-B277AE7A1109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DBA5-4AE1-4144-91A2-453B5C5C979A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E109-1042-4CBA-9A58-B277AE7A110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DBA5-4AE1-4144-91A2-453B5C5C979A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E109-1042-4CBA-9A58-B277AE7A110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DBA5-4AE1-4144-91A2-453B5C5C979A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E109-1042-4CBA-9A58-B277AE7A110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DBA5-4AE1-4144-91A2-453B5C5C979A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E109-1042-4CBA-9A58-B277AE7A110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DBA5-4AE1-4144-91A2-453B5C5C979A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E109-1042-4CBA-9A58-B277AE7A110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DBA5-4AE1-4144-91A2-453B5C5C979A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9FE109-1042-4CBA-9A58-B277AE7A1109}" type="slidenum">
              <a:rPr lang="fr-CA" smtClean="0"/>
              <a:t>‹N°›</a:t>
            </a:fld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CCDBA5-4AE1-4144-91A2-453B5C5C979A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9FE109-1042-4CBA-9A58-B277AE7A1109}" type="slidenum">
              <a:rPr lang="fr-CA" smtClean="0"/>
              <a:t>‹N°›</a:t>
            </a:fld>
            <a:endParaRPr lang="fr-CA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a/url?sa=i&amp;rct=j&amp;q=&amp;esrc=s&amp;source=images&amp;cd=&amp;cad=rja&amp;uact=8&amp;ved=0ahUKEwiasua4vZjXAhWX3oMKHbI7CdsQjRwIBw&amp;url=https%3A%2F%2Fwww.britannica.com%2Fbiography%2FEdmond-Halley&amp;psig=AOvVaw2ExuVdVGATQJBB-lzK9flp&amp;ust=150945741299377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a/url?sa=i&amp;rct=j&amp;q=&amp;esrc=s&amp;source=images&amp;cd=&amp;cad=rja&amp;uact=8&amp;ved=0ahUKEwjjmImuvZjXAhWJ1IMKHbBCA8oQjRwIBw&amp;url=https%3A%2F%2Fedukalife.blogspot.com%2F2015%2F07%2Fbiography-edmund-halley-english.html&amp;psig=AOvVaw2ExuVdVGATQJBB-lzK9flp&amp;ust=1509457412993779" TargetMode="External"/><Relationship Id="rId5" Type="http://schemas.openxmlformats.org/officeDocument/2006/relationships/hyperlink" Target="http://www.google.ca/url?sa=i&amp;rct=j&amp;q=&amp;esrc=s&amp;source=images&amp;cd=&amp;cad=rja&amp;uact=8&amp;ved=0ahUKEwjZwtWavZjXAhUr4IMKHQtEBu4QjRwIBw&amp;url=http%3A%2F%2Fwww.famous-mathematicians.com%2Fedmund-halley%2F&amp;psig=AOvVaw2ExuVdVGATQJBB-lzK9flp&amp;ust=1509457412993779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google.ca/url?sa=i&amp;rct=j&amp;q=&amp;esrc=s&amp;source=images&amp;cd=&amp;cad=rja&amp;uact=8&amp;ved=0ahUKEwj8hoOKvpjXAhWq24MKHZEdAr0QjRwIBw&amp;url=http%3A%2F%2Fwww.lexilogos.com%2Fgrande_bretagne_drapeaux.htm&amp;psig=AOvVaw0005pmbBRcc9X44U2RrJCw&amp;ust=150945764050093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a/url?sa=i&amp;rct=j&amp;q=&amp;esrc=s&amp;source=images&amp;cd=&amp;cad=rja&amp;uact=8&amp;ved=0ahUKEwiasua4vZjXAhWX3oMKHbI7CdsQjRwIBw&amp;url=https%3A%2F%2Fwww.britannica.com%2Fbiography%2FEdmond-Halley&amp;psig=AOvVaw2ExuVdVGATQJBB-lzK9flp&amp;ust=150945741299377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a/url?sa=i&amp;rct=j&amp;q=&amp;esrc=s&amp;source=images&amp;cd=&amp;cad=rja&amp;uact=8&amp;ved=0ahUKEwiIgZX7vpjXAhUE4oMKHVk_CxwQjRwIBw&amp;url=https%3A%2F%2Ffr.wikipedia.org%2Fwiki%2F1P%2FHalley&amp;psig=AOvVaw1XDe48_HjwZHKCT8sDNWaG&amp;ust=150945788258931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68" name="Picture 16" descr="Résultats de recherche d'images pour « edmund halley »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77036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0"/>
            <a:ext cx="7851648" cy="1828800"/>
          </a:xfrm>
        </p:spPr>
        <p:txBody>
          <a:bodyPr/>
          <a:lstStyle/>
          <a:p>
            <a:r>
              <a:rPr lang="fr-CA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Endmund</a:t>
            </a:r>
            <a:r>
              <a:rPr lang="fr-C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Halley</a:t>
            </a:r>
            <a:endParaRPr lang="fr-CA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554" name="AutoShape 2" descr="Résultats de recherche d'images pour « edmund halley »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0800" y="-1828800"/>
            <a:ext cx="59055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3560" name="AutoShape 8" descr="Résultats de recherche d'images pour « edmund halley »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50800" y="-1470025"/>
            <a:ext cx="3238500" cy="3067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3562" name="AutoShape 10" descr="Résultats de recherche d'images pour « edmund halley »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50800" y="-1470025"/>
            <a:ext cx="3238500" cy="3067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3564" name="AutoShape 12" descr="Résultats de recherche d'images pour « edmund halley »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50800" y="-1470025"/>
            <a:ext cx="3238500" cy="3067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3566" name="AutoShape 14" descr="Résultats de recherche d'images pour « edmund halley »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50800" y="-1470025"/>
            <a:ext cx="3238500" cy="3067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8" name="Picture 6" descr="Résultats de recherche d'images pour « drapeaux anglai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24524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Nationalité: Anglais</a:t>
            </a:r>
            <a:endParaRPr lang="fr-CA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674" name="AutoShape 2" descr="Résultats de recherche d'images pour « drapeaux anglais »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8676" name="AutoShape 4" descr="Résultats de recherche d'images pour « drapeaux anglais »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Résultats de recherche d'images pour « edmund halley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77036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Période de temps: 1656 à 1742</a:t>
            </a:r>
            <a:endParaRPr lang="fr-CA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Résultats de recherche d'images pour « image de la découverte de halley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Découverte: comète au 76 ans</a:t>
            </a:r>
            <a:endParaRPr lang="fr-CA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2436880"/>
          </a:xfrm>
        </p:spPr>
        <p:txBody>
          <a:bodyPr>
            <a:normAutofit/>
          </a:bodyPr>
          <a:lstStyle/>
          <a:p>
            <a:r>
              <a:rPr lang="fr-C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À retenir: Il est mort avant d’avoir vue « sa » comète</a:t>
            </a:r>
            <a:endParaRPr lang="fr-CA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Personnalisé 5">
      <a:dk1>
        <a:srgbClr val="FFFF00"/>
      </a:dk1>
      <a:lt1>
        <a:srgbClr val="FF0000"/>
      </a:lt1>
      <a:dk2>
        <a:srgbClr val="FF0000"/>
      </a:dk2>
      <a:lt2>
        <a:srgbClr val="3ECCB4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29</Words>
  <Application>Microsoft Office PowerPoint</Application>
  <PresentationFormat>Affichage à l'écran (4:3)</PresentationFormat>
  <Paragraphs>6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Débit</vt:lpstr>
      <vt:lpstr>Endmund Halley</vt:lpstr>
      <vt:lpstr>Nationalité: Anglais</vt:lpstr>
      <vt:lpstr>Période de temps: 1656 à 1742</vt:lpstr>
      <vt:lpstr>Découverte: comète au 76 ans</vt:lpstr>
      <vt:lpstr>À retenir: Il est mort avant d’avoir vue « sa » comète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Endmund Halley</dc:title>
  <dc:creator>CSBE</dc:creator>
  <cp:lastModifiedBy>CSBE</cp:lastModifiedBy>
  <cp:revision>2</cp:revision>
  <dcterms:created xsi:type="dcterms:W3CDTF">2017-10-30T13:40:39Z</dcterms:created>
  <dcterms:modified xsi:type="dcterms:W3CDTF">2017-10-30T13:53:19Z</dcterms:modified>
</cp:coreProperties>
</file>