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33E0A-EC24-4C69-9389-9EAF82C01BF5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F9CC0-019B-4811-AB0E-543CD204C42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F9CC0-019B-4811-AB0E-543CD204C42C}" type="slidenum">
              <a:rPr lang="fr-CA" smtClean="0"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8A8F7B-8E7F-486C-B5F8-01EB122699BA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311F4F-8475-4310-894C-404650A6105B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0ahUKEwiz6IC-uZjXAhVj1oMKHaeBCFoQjRwIBw&amp;url=https%3A%2F%2Ffr.wikipedia.org%2Fwiki%2FGalil%25C3%25A9e_(savant)&amp;psig=AOvVaw2invEaH_jIPkWwmJZWcc8n&amp;ust=150945629047961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a/url?sa=i&amp;rct=j&amp;q=&amp;esrc=s&amp;source=images&amp;cd=&amp;cad=rja&amp;uact=8&amp;ved=0ahUKEwit_NSbuZjXAhUE6YMKHda4D0wQjRwIBw&amp;url=https%3A%2F%2Fwww.astronomes.com%2Flhistoire-de-lastronomie%2Fgalilee%2F&amp;psig=AOvVaw2invEaH_jIPkWwmJZWcc8n&amp;ust=1509456290479618" TargetMode="External"/><Relationship Id="rId5" Type="http://schemas.openxmlformats.org/officeDocument/2006/relationships/hyperlink" Target="https://www.google.ca/url?sa=i&amp;rct=j&amp;q=&amp;esrc=s&amp;source=images&amp;cd=&amp;cad=rja&amp;uact=8&amp;ved=0ahUKEwjM7beLuZjXAhWO3oMKHa9qBHQQjRwIBw&amp;url=https%3A%2F%2Fmedia4.obspm.fr%2FAAS%2Fpages_histoire%2Fhtml_images%2Fimages_Galilee-202.jpg.html&amp;psig=AOvVaw2invEaH_jIPkWwmJZWcc8n&amp;ust=1509456290479618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a/url?sa=i&amp;rct=j&amp;q=&amp;esrc=s&amp;source=images&amp;cd=&amp;cad=rja&amp;uact=8&amp;ved=0ahUKEwiywuD8uZjXAhXs8YMKHco_B1wQjRwIBw&amp;url=https%3A%2F%2Ffr.wikipedia.org%2Fwiki%2FDrapeau_de_l%2527Italie&amp;psig=AOvVaw2Lzx6g6v78WSPeuc29cfob&amp;ust=15094565479331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0ahUKEwiz6IC-uZjXAhVj1oMKHaeBCFoQjRwIBw&amp;url=https%3A%2F%2Ffr.wikipedia.org%2Fwiki%2FGalil%25C3%25A9e_(savant)&amp;psig=AOvVaw2invEaH_jIPkWwmJZWcc8n&amp;ust=150945629047961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a/url?sa=i&amp;rct=j&amp;q=&amp;esrc=s&amp;source=images&amp;cd=&amp;cad=rja&amp;uact=8&amp;ved=0ahUKEwi_09mnu5jXAhXh1IMKHVXDC3YQjRwIBw&amp;url=http%3A%2F%2Fheliocentrisme.free.fr%2FPartie%25202%2F2-2modele_copernic.php&amp;psig=AOvVaw0PA_GwaGoYFkmx5G6Kus-E&amp;ust=150945690639616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google.ca/url?sa=i&amp;rct=j&amp;q=&amp;esrc=s&amp;source=images&amp;cd=&amp;cad=rja&amp;uact=8&amp;ved=0ahUKEwicuMK7u5jXAhUl64MKHWClCvAQjRwIBw&amp;url=http%3A%2F%2Fheliocentrisme.free.fr%2FPartie%25201%2F1-2ptolemee.php&amp;psig=AOvVaw1tvjUC-KkFE_C1EzbgAkeq&amp;ust=150945694655309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80" name="Picture 28" descr="Résultats de recherche d'images pour « galilée image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62"/>
            <a:ext cx="9144000" cy="685816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0" dirty="0" smtClean="0"/>
              <a:t>Galileo </a:t>
            </a:r>
            <a:r>
              <a:rPr lang="fr-CA" b="0" dirty="0" err="1" smtClean="0"/>
              <a:t>GalilÉe</a:t>
            </a:r>
            <a:endParaRPr lang="fr-CA" b="0" dirty="0"/>
          </a:p>
        </p:txBody>
      </p:sp>
      <p:sp>
        <p:nvSpPr>
          <p:cNvPr id="23554" name="AutoShape 2" descr="Résultats de recherche d'images pour « galilée image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56" name="AutoShape 4" descr="Résultats de recherche d'images pour « galilée image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58" name="AutoShape 6" descr="Résultats de recherche d'images pour « galilée image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0" name="AutoShape 8" descr="Résultats de recherche d'images pour « galilée image »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2117725"/>
            <a:ext cx="3000375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2" name="AutoShape 10" descr="Résultats de recherche d'images pour « galilée image »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2117725"/>
            <a:ext cx="3000375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4" name="AutoShape 12" descr="Résultats de recherche d'images pour « galilée image »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2117725"/>
            <a:ext cx="3000375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6" name="AutoShape 14" descr="Résultats de recherche d'images pour « galilée image »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2117725"/>
            <a:ext cx="3000375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68" name="AutoShape 16" descr="Résultats de recherche d'images pour « galilée image »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2117725"/>
            <a:ext cx="3000375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70" name="AutoShape 18" descr="Résultats de recherche d'images pour « galilée image »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2117725"/>
            <a:ext cx="3000375" cy="441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72" name="AutoShape 20" descr="Résultats de recherche d'images pour « galilée image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0800" y="-1531938"/>
            <a:ext cx="3181350" cy="3200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76" name="AutoShape 24" descr="Résultats de recherche d'images pour « galilée image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0800" y="-1531938"/>
            <a:ext cx="3181350" cy="3200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578" name="AutoShape 26" descr="Résultats de recherche d'images pour « galilée image »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0800" y="-1531938"/>
            <a:ext cx="3181350" cy="3200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Résultats de recherche d'images pour « drapeau italie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58874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NATIONALITÉ: IATILEN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Résultats de recherche d'images pour « galilée imag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62"/>
            <a:ext cx="9144000" cy="685816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PÉRIODE DE TEMPS: 1564 À 1642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DE LA THÉORIE: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BONNE:  HÉLIOCENTRISME</a:t>
            </a:r>
          </a:p>
          <a:p>
            <a:r>
              <a:rPr lang="fr-CA" dirty="0" smtClean="0"/>
              <a:t>MAUVAISE:  GÉOCENTRISME</a:t>
            </a:r>
          </a:p>
          <a:p>
            <a:r>
              <a:rPr lang="fr-CA" dirty="0" smtClean="0"/>
              <a:t>BONNE                                    MAUVAISE</a:t>
            </a:r>
            <a:endParaRPr lang="fr-CA" dirty="0"/>
          </a:p>
        </p:txBody>
      </p:sp>
      <p:pic>
        <p:nvPicPr>
          <p:cNvPr id="29698" name="Picture 2" descr="Résultats de recherche d'images pour « HÉLIOCENTRISME IMAGE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140968"/>
            <a:ext cx="3241923" cy="3241924"/>
          </a:xfrm>
          <a:prstGeom prst="rect">
            <a:avLst/>
          </a:prstGeom>
          <a:noFill/>
        </p:spPr>
      </p:pic>
      <p:pic>
        <p:nvPicPr>
          <p:cNvPr id="29700" name="Picture 4" descr="Résultats de recherche d'images pour « GÉOCENTRISME IMAGES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140968"/>
            <a:ext cx="3324597" cy="3324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THÉOLICIEN: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BON: COPERNIC</a:t>
            </a:r>
          </a:p>
          <a:p>
            <a:r>
              <a:rPr lang="fr-CA" smtClean="0"/>
              <a:t>MAUVAIS: PTOLÉMÉE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1">
      <a:dk1>
        <a:srgbClr val="FFFF00"/>
      </a:dk1>
      <a:lt1>
        <a:srgbClr val="00B050"/>
      </a:lt1>
      <a:dk2>
        <a:srgbClr val="FF000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34</Words>
  <Application>Microsoft Office PowerPoint</Application>
  <PresentationFormat>Affichage à l'écran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Apex</vt:lpstr>
      <vt:lpstr>Galileo GalilÉe</vt:lpstr>
      <vt:lpstr>NATIONALITÉ: IATILEN</vt:lpstr>
      <vt:lpstr>PÉRIODE DE TEMPS: 1564 À 1642</vt:lpstr>
      <vt:lpstr>NOM DE LA THÉORIE:</vt:lpstr>
      <vt:lpstr>THÉOLICIEN: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GalilÉe</dc:title>
  <dc:creator>CSBE</dc:creator>
  <cp:lastModifiedBy>CSBE</cp:lastModifiedBy>
  <cp:revision>2</cp:revision>
  <dcterms:created xsi:type="dcterms:W3CDTF">2017-10-30T13:22:06Z</dcterms:created>
  <dcterms:modified xsi:type="dcterms:W3CDTF">2017-10-30T13:40:28Z</dcterms:modified>
</cp:coreProperties>
</file>