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102F-FF8F-45C5-B05F-1CE13E8FE182}" type="datetimeFigureOut">
              <a:rPr lang="fr-CA" smtClean="0"/>
              <a:t>2017-10-30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F849-75FA-42D9-86DA-E520070D878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102F-FF8F-45C5-B05F-1CE13E8FE182}" type="datetimeFigureOut">
              <a:rPr lang="fr-CA" smtClean="0"/>
              <a:t>2017-10-30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F849-75FA-42D9-86DA-E520070D878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102F-FF8F-45C5-B05F-1CE13E8FE182}" type="datetimeFigureOut">
              <a:rPr lang="fr-CA" smtClean="0"/>
              <a:t>2017-10-30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F849-75FA-42D9-86DA-E520070D878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102F-FF8F-45C5-B05F-1CE13E8FE182}" type="datetimeFigureOut">
              <a:rPr lang="fr-CA" smtClean="0"/>
              <a:t>2017-10-30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F849-75FA-42D9-86DA-E520070D878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102F-FF8F-45C5-B05F-1CE13E8FE182}" type="datetimeFigureOut">
              <a:rPr lang="fr-CA" smtClean="0"/>
              <a:t>2017-10-30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F849-75FA-42D9-86DA-E520070D878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102F-FF8F-45C5-B05F-1CE13E8FE182}" type="datetimeFigureOut">
              <a:rPr lang="fr-CA" smtClean="0"/>
              <a:t>2017-10-30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F849-75FA-42D9-86DA-E520070D878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102F-FF8F-45C5-B05F-1CE13E8FE182}" type="datetimeFigureOut">
              <a:rPr lang="fr-CA" smtClean="0"/>
              <a:t>2017-10-30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F849-75FA-42D9-86DA-E520070D878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102F-FF8F-45C5-B05F-1CE13E8FE182}" type="datetimeFigureOut">
              <a:rPr lang="fr-CA" smtClean="0"/>
              <a:t>2017-10-30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F849-75FA-42D9-86DA-E520070D878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102F-FF8F-45C5-B05F-1CE13E8FE182}" type="datetimeFigureOut">
              <a:rPr lang="fr-CA" smtClean="0"/>
              <a:t>2017-10-30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F849-75FA-42D9-86DA-E520070D878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102F-FF8F-45C5-B05F-1CE13E8FE182}" type="datetimeFigureOut">
              <a:rPr lang="fr-CA" smtClean="0"/>
              <a:t>2017-10-30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F849-75FA-42D9-86DA-E520070D878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102F-FF8F-45C5-B05F-1CE13E8FE182}" type="datetimeFigureOut">
              <a:rPr lang="fr-CA" smtClean="0"/>
              <a:t>2017-10-30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F849-75FA-42D9-86DA-E520070D878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A102F-FF8F-45C5-B05F-1CE13E8FE182}" type="datetimeFigureOut">
              <a:rPr lang="fr-CA" smtClean="0"/>
              <a:t>2017-10-30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FF849-75FA-42D9-86DA-E520070D8788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bolide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FF0000"/>
                </a:solidFill>
              </a:rPr>
              <a:t>Fais par </a:t>
            </a:r>
            <a:r>
              <a:rPr lang="fr-CA" dirty="0" err="1" smtClean="0">
                <a:solidFill>
                  <a:srgbClr val="FF0000"/>
                </a:solidFill>
              </a:rPr>
              <a:t>joey</a:t>
            </a:r>
            <a:r>
              <a:rPr lang="fr-CA" dirty="0" smtClean="0">
                <a:solidFill>
                  <a:srgbClr val="FF0000"/>
                </a:solidFill>
              </a:rPr>
              <a:t> boulet</a:t>
            </a:r>
            <a:endParaRPr lang="fr-CA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rectangle 4"/>
          <p:cNvSpPr/>
          <p:nvPr/>
        </p:nvSpPr>
        <p:spPr>
          <a:xfrm flipH="1" flipV="1">
            <a:off x="2555776" y="2924944"/>
            <a:ext cx="2376264" cy="1008112"/>
          </a:xfrm>
          <a:prstGeom prst="rt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rectangle 5"/>
          <p:cNvSpPr/>
          <p:nvPr/>
        </p:nvSpPr>
        <p:spPr>
          <a:xfrm>
            <a:off x="3059832" y="3140968"/>
            <a:ext cx="1656184" cy="720080"/>
          </a:xfrm>
          <a:prstGeom prst="rt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2411760" y="2492896"/>
            <a:ext cx="2664296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/>
          <p:cNvSpPr/>
          <p:nvPr/>
        </p:nvSpPr>
        <p:spPr>
          <a:xfrm>
            <a:off x="2483768" y="2636912"/>
            <a:ext cx="2664296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/>
          <p:cNvSpPr/>
          <p:nvPr/>
        </p:nvSpPr>
        <p:spPr>
          <a:xfrm rot="1363647" flipV="1">
            <a:off x="4763435" y="2729389"/>
            <a:ext cx="1418626" cy="96717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/>
          <p:cNvSpPr/>
          <p:nvPr/>
        </p:nvSpPr>
        <p:spPr>
          <a:xfrm>
            <a:off x="4860032" y="3284984"/>
            <a:ext cx="1296144" cy="64807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/>
          <p:cNvSpPr/>
          <p:nvPr/>
        </p:nvSpPr>
        <p:spPr>
          <a:xfrm>
            <a:off x="755576" y="1988840"/>
            <a:ext cx="1584176" cy="36004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Triangle rectangle 11"/>
          <p:cNvSpPr/>
          <p:nvPr/>
        </p:nvSpPr>
        <p:spPr>
          <a:xfrm flipH="1" flipV="1">
            <a:off x="755576" y="2348880"/>
            <a:ext cx="1656184" cy="504056"/>
          </a:xfrm>
          <a:prstGeom prst="rt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Triangle rectangle 12"/>
          <p:cNvSpPr/>
          <p:nvPr/>
        </p:nvSpPr>
        <p:spPr>
          <a:xfrm>
            <a:off x="4932040" y="2420888"/>
            <a:ext cx="1080120" cy="504056"/>
          </a:xfrm>
          <a:prstGeom prst="rt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5" name="Connecteur droit 14"/>
          <p:cNvCxnSpPr>
            <a:stCxn id="13" idx="2"/>
          </p:cNvCxnSpPr>
          <p:nvPr/>
        </p:nvCxnSpPr>
        <p:spPr>
          <a:xfrm>
            <a:off x="4932040" y="2924944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6012160" y="2924944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5084440" y="3068960"/>
            <a:ext cx="279648" cy="8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lipse 23"/>
          <p:cNvSpPr/>
          <p:nvPr/>
        </p:nvSpPr>
        <p:spPr>
          <a:xfrm>
            <a:off x="1475656" y="2852936"/>
            <a:ext cx="1656184" cy="165618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Ellipse 24"/>
          <p:cNvSpPr/>
          <p:nvPr/>
        </p:nvSpPr>
        <p:spPr>
          <a:xfrm>
            <a:off x="1835696" y="3284984"/>
            <a:ext cx="936104" cy="86409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Ellipse 26"/>
          <p:cNvSpPr/>
          <p:nvPr/>
        </p:nvSpPr>
        <p:spPr>
          <a:xfrm>
            <a:off x="6084168" y="2852936"/>
            <a:ext cx="1656184" cy="165618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Ellipse 25"/>
          <p:cNvSpPr/>
          <p:nvPr/>
        </p:nvSpPr>
        <p:spPr>
          <a:xfrm>
            <a:off x="6372200" y="3212976"/>
            <a:ext cx="1008112" cy="93610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5004048" y="328498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22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</Words>
  <Application>Microsoft Office PowerPoint</Application>
  <PresentationFormat>Affichage à l'écran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bolide</vt:lpstr>
      <vt:lpstr>Diapositive 2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bolide</dc:title>
  <dc:creator>CSBE</dc:creator>
  <cp:lastModifiedBy>CSBE</cp:lastModifiedBy>
  <cp:revision>3</cp:revision>
  <dcterms:created xsi:type="dcterms:W3CDTF">2017-10-30T13:41:14Z</dcterms:created>
  <dcterms:modified xsi:type="dcterms:W3CDTF">2017-10-30T13:53:46Z</dcterms:modified>
</cp:coreProperties>
</file>