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CEF5-332F-4DB7-ADDE-B1E995C1276A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A580-A66C-490C-9727-2092F126478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128792" cy="1224136"/>
          </a:xfrm>
        </p:spPr>
        <p:txBody>
          <a:bodyPr>
            <a:normAutofit/>
          </a:bodyPr>
          <a:lstStyle/>
          <a:p>
            <a:r>
              <a:rPr lang="fr-CA" sz="3600" dirty="0" smtClean="0"/>
              <a:t>Une balance spatiale, spéciale !</a:t>
            </a:r>
            <a:endParaRPr lang="fr-CA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1340768"/>
            <a:ext cx="5400600" cy="5184576"/>
          </a:xfrm>
        </p:spPr>
        <p:txBody>
          <a:bodyPr>
            <a:normAutofit fontScale="77500" lnSpcReduction="2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Expérience 78</a:t>
            </a:r>
          </a:p>
          <a:p>
            <a:endParaRPr lang="fr-CA" dirty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Science</a:t>
            </a:r>
          </a:p>
          <a:p>
            <a:endParaRPr lang="fr-CA" dirty="0" smtClean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Présenté à Daniel Blais</a:t>
            </a:r>
          </a:p>
          <a:p>
            <a:endParaRPr lang="fr-CA" dirty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Par Anthony </a:t>
            </a:r>
            <a:r>
              <a:rPr lang="fr-CA" dirty="0" err="1" smtClean="0">
                <a:solidFill>
                  <a:srgbClr val="FF0000"/>
                </a:solidFill>
              </a:rPr>
              <a:t>Laplante</a:t>
            </a:r>
            <a:r>
              <a:rPr lang="fr-CA" dirty="0" smtClean="0">
                <a:solidFill>
                  <a:srgbClr val="FF0000"/>
                </a:solidFill>
              </a:rPr>
              <a:t> et Émile Jacques</a:t>
            </a:r>
          </a:p>
          <a:p>
            <a:endParaRPr lang="fr-CA" dirty="0" smtClean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M.S.I 1</a:t>
            </a:r>
          </a:p>
          <a:p>
            <a:endParaRPr lang="fr-CA" dirty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ESV</a:t>
            </a:r>
          </a:p>
          <a:p>
            <a:endParaRPr lang="fr-CA" dirty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2017-02-14</a:t>
            </a:r>
          </a:p>
          <a:p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7030A0"/>
                </a:solidFill>
              </a:rPr>
              <a:t>Mon hypothèse est vrai!</a:t>
            </a:r>
            <a:endParaRPr lang="fr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>
                <a:solidFill>
                  <a:srgbClr val="00B050"/>
                </a:solidFill>
              </a:rPr>
              <a:t>Dans l’espace, il n’y a pas de poids!</a:t>
            </a:r>
            <a:endParaRPr lang="fr-C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70C0"/>
                </a:solidFill>
              </a:rPr>
              <a:t>Comment peut-on évaluer la masse de petits objets dans l’espace?</a:t>
            </a:r>
            <a:endParaRPr lang="fr-CA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Avec une règle et on fait des oscillation</a:t>
            </a:r>
            <a:endParaRPr lang="fr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Expérimentation</a:t>
            </a:r>
            <a:br>
              <a:rPr lang="fr-CA" dirty="0" smtClean="0"/>
            </a:br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B050"/>
                </a:solidFill>
              </a:rPr>
              <a:t>Règle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Ruban adhésif</a:t>
            </a:r>
          </a:p>
          <a:p>
            <a:r>
              <a:rPr lang="fr-CA" dirty="0" smtClean="0">
                <a:solidFill>
                  <a:srgbClr val="0070C0"/>
                </a:solidFill>
              </a:rPr>
              <a:t>Petit annaux de fer</a:t>
            </a:r>
          </a:p>
          <a:p>
            <a:endParaRPr lang="fr-CA" dirty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Mets du ruban adhésif à une lame de métal afin de la fixer sur sa moitié à une table.</a:t>
            </a:r>
          </a:p>
          <a:p>
            <a:r>
              <a:rPr lang="fr-CA" dirty="0" smtClean="0">
                <a:solidFill>
                  <a:srgbClr val="0070C0"/>
                </a:solidFill>
              </a:rPr>
              <a:t>À l’aide de ton pouce, mets une pression à l’extrémité de la lame, fais-la vibrer et compte </a:t>
            </a:r>
            <a:r>
              <a:rPr lang="fr-CA" dirty="0">
                <a:solidFill>
                  <a:srgbClr val="0070C0"/>
                </a:solidFill>
              </a:rPr>
              <a:t>l</a:t>
            </a:r>
            <a:r>
              <a:rPr lang="fr-CA" dirty="0" smtClean="0">
                <a:solidFill>
                  <a:srgbClr val="0070C0"/>
                </a:solidFill>
              </a:rPr>
              <a:t>es oscillations.</a:t>
            </a:r>
          </a:p>
          <a:p>
            <a:r>
              <a:rPr lang="fr-CA" dirty="0" smtClean="0">
                <a:solidFill>
                  <a:srgbClr val="00B050"/>
                </a:solidFill>
              </a:rPr>
              <a:t>Recommence, mais en y agitant une pièce de monnaie de à l’extrémité.</a:t>
            </a:r>
            <a:endParaRPr lang="fr-C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pic>
        <p:nvPicPr>
          <p:cNvPr id="4" name="Espace réservé du contenu 3" descr="sche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7910836" cy="492941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B050"/>
                </a:solidFill>
              </a:rPr>
              <a:t>Photos et tableau représentant le nombre d’oscillations en association au nombre de pièce</a:t>
            </a:r>
            <a:endParaRPr lang="fr-C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1-Est-ce que la va-et-vient de la lame est affecté par la </a:t>
            </a:r>
            <a:r>
              <a:rPr lang="fr-CA" dirty="0" err="1" smtClean="0">
                <a:solidFill>
                  <a:srgbClr val="FF0000"/>
                </a:solidFill>
              </a:rPr>
              <a:t>gravité?non</a:t>
            </a:r>
            <a:endParaRPr lang="fr-CA" dirty="0" smtClean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0070C0"/>
                </a:solidFill>
              </a:rPr>
              <a:t>2-Quelle est la force qui résulte en la résistance de la matière aux changements d’un corps en mouvement ou au repos</a:t>
            </a:r>
            <a:r>
              <a:rPr lang="fr-CA" dirty="0" smtClean="0">
                <a:solidFill>
                  <a:srgbClr val="0070C0"/>
                </a:solidFill>
              </a:rPr>
              <a:t>? L`inertie</a:t>
            </a:r>
            <a:endParaRPr lang="fr-CA" dirty="0" smtClean="0">
              <a:solidFill>
                <a:srgbClr val="0070C0"/>
              </a:solidFill>
            </a:endParaRPr>
          </a:p>
          <a:p>
            <a:r>
              <a:rPr lang="fr-CA" dirty="0" smtClean="0">
                <a:solidFill>
                  <a:srgbClr val="00B050"/>
                </a:solidFill>
              </a:rPr>
              <a:t>3-Lorsque la masse augmente, qu’arrivera-t-il à son inertie</a:t>
            </a:r>
            <a:r>
              <a:rPr lang="fr-CA" dirty="0" smtClean="0">
                <a:solidFill>
                  <a:srgbClr val="00B050"/>
                </a:solidFill>
              </a:rPr>
              <a:t>? Le mouvement augmente </a:t>
            </a:r>
            <a:endParaRPr lang="fr-CA" dirty="0" smtClean="0">
              <a:solidFill>
                <a:srgbClr val="00B050"/>
              </a:solidFill>
            </a:endParaRPr>
          </a:p>
          <a:p>
            <a:r>
              <a:rPr lang="fr-CA" dirty="0" smtClean="0">
                <a:solidFill>
                  <a:srgbClr val="7030A0"/>
                </a:solidFill>
              </a:rPr>
              <a:t>4-Si on donne la même force à la lame, qu’arrivera-t-il au nombre </a:t>
            </a:r>
            <a:r>
              <a:rPr lang="fr-CA" dirty="0" smtClean="0">
                <a:solidFill>
                  <a:srgbClr val="7030A0"/>
                </a:solidFill>
              </a:rPr>
              <a:t>d’</a:t>
            </a:r>
            <a:r>
              <a:rPr lang="fr-CA" dirty="0" err="1" smtClean="0">
                <a:solidFill>
                  <a:srgbClr val="7030A0"/>
                </a:solidFill>
              </a:rPr>
              <a:t>oscilallations</a:t>
            </a:r>
            <a:r>
              <a:rPr lang="fr-CA" dirty="0" smtClean="0">
                <a:solidFill>
                  <a:srgbClr val="7030A0"/>
                </a:solidFill>
              </a:rPr>
              <a:t>? Il y en </a:t>
            </a:r>
            <a:r>
              <a:rPr lang="fr-CA" smtClean="0">
                <a:solidFill>
                  <a:srgbClr val="7030A0"/>
                </a:solidFill>
              </a:rPr>
              <a:t>n’a plus.</a:t>
            </a:r>
            <a:endParaRPr lang="fr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211</Words>
  <Application>Microsoft Office PowerPoint</Application>
  <PresentationFormat>Affichage à l'écran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Une balance spatiale, spéciale !</vt:lpstr>
      <vt:lpstr>Observation</vt:lpstr>
      <vt:lpstr>Interrogation</vt:lpstr>
      <vt:lpstr>Hypothèse</vt:lpstr>
      <vt:lpstr>Expérimentation Matériel</vt:lpstr>
      <vt:lpstr>Manipulation</vt:lpstr>
      <vt:lpstr>Schéma</vt:lpstr>
      <vt:lpstr>Résultat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balance spatiale, spéciale !</dc:title>
  <dc:creator>CSBE</dc:creator>
  <cp:lastModifiedBy>CSBE</cp:lastModifiedBy>
  <cp:revision>9</cp:revision>
  <dcterms:created xsi:type="dcterms:W3CDTF">2017-02-14T16:22:11Z</dcterms:created>
  <dcterms:modified xsi:type="dcterms:W3CDTF">2017-02-23T19:30:46Z</dcterms:modified>
</cp:coreProperties>
</file>