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DBEC3-186D-4D2E-8BD1-D4D9E92E6CC6}" type="datetimeFigureOut">
              <a:rPr lang="fr-CA" smtClean="0"/>
              <a:pPr/>
              <a:t>2016-11-02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66DB9-0335-4177-ABC5-59E1183142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 éléments  </a:t>
            </a:r>
            <a:br>
              <a:rPr lang="fr-CA" dirty="0" smtClean="0"/>
            </a:br>
            <a:r>
              <a:rPr lang="fr-CA" dirty="0" smtClean="0"/>
              <a:t>fait par Émile jacques </a:t>
            </a:r>
            <a:br>
              <a:rPr lang="fr-CA" dirty="0" smtClean="0"/>
            </a:br>
            <a:r>
              <a:rPr lang="fr-CA" dirty="0" smtClean="0"/>
              <a:t>Pour D Blais</a:t>
            </a:r>
            <a:br>
              <a:rPr lang="fr-CA" dirty="0" smtClean="0"/>
            </a:br>
            <a:r>
              <a:rPr lang="fr-CA" dirty="0" smtClean="0"/>
              <a:t>MSI </a:t>
            </a:r>
            <a:br>
              <a:rPr lang="fr-CA" dirty="0" smtClean="0"/>
            </a:br>
            <a:r>
              <a:rPr lang="fr-CA" dirty="0" smtClean="0"/>
              <a:t>28-10-2016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5940152" y="1628800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6156176" y="1844824"/>
            <a:ext cx="12961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de l`élément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Nom: carbone</a:t>
            </a:r>
          </a:p>
          <a:p>
            <a:r>
              <a:rPr lang="fr-CA" dirty="0" smtClean="0"/>
              <a:t>Symbole: c</a:t>
            </a:r>
          </a:p>
          <a:p>
            <a:r>
              <a:rPr lang="fr-CA" dirty="0" smtClean="0"/>
              <a:t>#case:6</a:t>
            </a:r>
          </a:p>
          <a:p>
            <a:r>
              <a:rPr lang="fr-CA" dirty="0" smtClean="0"/>
              <a:t>#</a:t>
            </a:r>
            <a:r>
              <a:rPr lang="fr-CA" dirty="0" smtClean="0"/>
              <a:t>protons:6                                                        </a:t>
            </a:r>
            <a:r>
              <a:rPr lang="fr-CA" sz="1400" dirty="0" smtClean="0"/>
              <a:t> e-4</a:t>
            </a:r>
            <a:endParaRPr lang="fr-CA" sz="1400" dirty="0" smtClean="0"/>
          </a:p>
          <a:p>
            <a:r>
              <a:rPr lang="fr-CA" dirty="0" smtClean="0"/>
              <a:t>#électrons:6</a:t>
            </a:r>
          </a:p>
          <a:p>
            <a:r>
              <a:rPr lang="fr-CA" dirty="0" smtClean="0"/>
              <a:t>Masse atomique:12</a:t>
            </a:r>
          </a:p>
          <a:p>
            <a:r>
              <a:rPr lang="fr-CA" dirty="0" smtClean="0"/>
              <a:t>#neutrons:6</a:t>
            </a:r>
          </a:p>
          <a:p>
            <a:endParaRPr lang="fr-CA" dirty="0"/>
          </a:p>
          <a:p>
            <a:r>
              <a:rPr lang="fr-CA" dirty="0" smtClean="0"/>
              <a:t>Découverte:</a:t>
            </a:r>
            <a:r>
              <a:rPr lang="fr-FR" smtClean="0"/>
              <a:t>MORVEAU</a:t>
            </a:r>
            <a:endParaRPr lang="fr-CA" dirty="0" smtClean="0"/>
          </a:p>
          <a:p>
            <a:r>
              <a:rPr lang="fr-CA" dirty="0" smtClean="0"/>
              <a:t>À retenir</a:t>
            </a:r>
            <a:r>
              <a:rPr lang="fr-CA" dirty="0" smtClean="0"/>
              <a:t># composé organique et </a:t>
            </a:r>
            <a:r>
              <a:rPr lang="fr-CA" dirty="0" err="1" smtClean="0"/>
              <a:t>hudrocarbure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6444208" y="2132856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/>
              <a:t>p+ 6</a:t>
            </a:r>
          </a:p>
          <a:p>
            <a:pPr algn="ctr"/>
            <a:r>
              <a:rPr lang="fr-CA" sz="1050" dirty="0" smtClean="0"/>
              <a:t>n° 6</a:t>
            </a:r>
            <a:endParaRPr lang="fr-CA" sz="1050" dirty="0"/>
          </a:p>
        </p:txBody>
      </p:sp>
      <p:sp>
        <p:nvSpPr>
          <p:cNvPr id="8" name="ZoneTexte 7"/>
          <p:cNvSpPr txBox="1"/>
          <p:nvPr/>
        </p:nvSpPr>
        <p:spPr>
          <a:xfrm>
            <a:off x="6732240" y="1844824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000" dirty="0" smtClean="0"/>
              <a:t>E-2</a:t>
            </a:r>
            <a:endParaRPr lang="fr-CA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éléments   fait par Émile jacques  Pour D Blais MSI  28-10-2016</vt:lpstr>
      <vt:lpstr>Nom de l`élément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8</cp:revision>
  <dcterms:created xsi:type="dcterms:W3CDTF">2016-10-25T16:05:10Z</dcterms:created>
  <dcterms:modified xsi:type="dcterms:W3CDTF">2016-11-02T17:31:12Z</dcterms:modified>
</cp:coreProperties>
</file>