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94FC2-E5DF-4F13-AFAA-F3B3EF3CB7D2}" type="datetimeFigureOut">
              <a:rPr lang="fr-CA" smtClean="0"/>
              <a:pPr/>
              <a:t>2017-02-23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145F-C71C-47B3-8C4B-26FD9A2A753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source=images&amp;cd=&amp;cad=rja&amp;uact=8&amp;ved=0ahUKEwi02Iyx86HSAhUR0IMKHTqhBMIQjRwIBw&amp;url=http://thierrymourot.free.fr/nouveau_site/astronomes_celebres/fonctionnement_lunette_galilee.html&amp;bvm=bv.147448319,d.amc&amp;psig=AFQjCNFP0aD1yqPP5PcdMHS-UOmwuVz6Fw&amp;ust=14877909552209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Image droite ou inversée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464496"/>
          </a:xfrm>
        </p:spPr>
        <p:txBody>
          <a:bodyPr>
            <a:noAutofit/>
          </a:bodyPr>
          <a:lstStyle/>
          <a:p>
            <a:r>
              <a:rPr lang="fr-CA" sz="2400" dirty="0" smtClean="0">
                <a:solidFill>
                  <a:srgbClr val="FF0000"/>
                </a:solidFill>
              </a:rPr>
              <a:t>Science</a:t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/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>Présenté à Daniel Blais</a:t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/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>Par Anthony </a:t>
            </a:r>
            <a:r>
              <a:rPr lang="fr-CA" sz="2400" dirty="0" err="1" smtClean="0">
                <a:solidFill>
                  <a:srgbClr val="FF0000"/>
                </a:solidFill>
              </a:rPr>
              <a:t>Laplante</a:t>
            </a:r>
            <a:r>
              <a:rPr lang="fr-CA" sz="2400" dirty="0" smtClean="0">
                <a:solidFill>
                  <a:srgbClr val="FF0000"/>
                </a:solidFill>
              </a:rPr>
              <a:t>, Émile Jacques et Anne-Sophie Jacques</a:t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/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>M.S.I 1</a:t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/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>ESV</a:t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/>
            </a:r>
            <a:br>
              <a:rPr lang="fr-CA" sz="2400" dirty="0" smtClean="0">
                <a:solidFill>
                  <a:srgbClr val="FF0000"/>
                </a:solidFill>
              </a:rPr>
            </a:br>
            <a:r>
              <a:rPr lang="fr-CA" sz="2400" dirty="0" smtClean="0">
                <a:solidFill>
                  <a:srgbClr val="FF0000"/>
                </a:solidFill>
              </a:rPr>
              <a:t>2017-02-21</a:t>
            </a:r>
            <a:endParaRPr lang="fr-C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Notre hypothèse est vrai car les lumières se rejoignaient quand on met la lentille.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Lorsque ont regardent un objet, on dirait qu’il est viré à l’envers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 se  comporte la lumière à l’intérieur d’une lentille à réfraction?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lumières vont se regrouper pour faire une pyramide.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Expérimentation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Matériel: Lentille</a:t>
            </a:r>
            <a:r>
              <a:rPr lang="fr-CA" dirty="0" smtClean="0"/>
              <a:t> ,boite de </a:t>
            </a:r>
            <a:r>
              <a:rPr lang="fr-CA" dirty="0" err="1" smtClean="0"/>
              <a:t>lumiere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boîte à rayon et branche-la.</a:t>
            </a:r>
          </a:p>
          <a:p>
            <a:r>
              <a:rPr lang="fr-CA" dirty="0" smtClean="0"/>
              <a:t>Place un peigne de couleur si possible et essaie d’avoir  des rayons parallèle.</a:t>
            </a:r>
          </a:p>
          <a:p>
            <a:r>
              <a:rPr lang="fr-CA" dirty="0" smtClean="0"/>
              <a:t>Fais traverser les rayons lumineux à travers une lentille convexe.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pic>
        <p:nvPicPr>
          <p:cNvPr id="4" name="Espace réservé du contenu 3" descr="Sans tit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1229" y="1600200"/>
            <a:ext cx="7241541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lumier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Résultat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Photos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822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CA" dirty="0"/>
          </a:p>
        </p:txBody>
      </p:sp>
      <p:pic>
        <p:nvPicPr>
          <p:cNvPr id="6" name="Image 5" descr="lumie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65984"/>
            <a:ext cx="2286000" cy="3192016"/>
          </a:xfrm>
          <a:prstGeom prst="rect">
            <a:avLst/>
          </a:prstGeom>
        </p:spPr>
      </p:pic>
      <p:pic>
        <p:nvPicPr>
          <p:cNvPr id="7" name="Image 6" descr="lumier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0"/>
            <a:ext cx="2286000" cy="31920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1-La lumière se dirige en ligne droite, mais qu’arrive-t-il aux rayons lorsqu’ils passent à l’intérieur de la lentille à réfraction? </a:t>
            </a:r>
            <a:r>
              <a:rPr lang="fr-CA" dirty="0" smtClean="0">
                <a:solidFill>
                  <a:srgbClr val="FF0000"/>
                </a:solidFill>
              </a:rPr>
              <a:t>Elle est dévier</a:t>
            </a:r>
          </a:p>
          <a:p>
            <a:r>
              <a:rPr lang="fr-CA" dirty="0" smtClean="0"/>
              <a:t>Quel est le nom de l’endroit où les rayons s’entrecoupent, se croisent, convergent? </a:t>
            </a:r>
            <a:r>
              <a:rPr lang="fr-CA" dirty="0" smtClean="0">
                <a:solidFill>
                  <a:srgbClr val="FF0000"/>
                </a:solidFill>
              </a:rPr>
              <a:t>Le foyer</a:t>
            </a:r>
          </a:p>
          <a:p>
            <a:r>
              <a:rPr lang="fr-CA" dirty="0" smtClean="0"/>
              <a:t>Qu’est-ce que la réfraction? </a:t>
            </a:r>
            <a:r>
              <a:rPr lang="fr-CA" dirty="0" smtClean="0">
                <a:solidFill>
                  <a:srgbClr val="FF0000"/>
                </a:solidFill>
              </a:rPr>
              <a:t>Ses quand que sa passe à travers</a:t>
            </a:r>
          </a:p>
          <a:p>
            <a:r>
              <a:rPr lang="fr-CA" dirty="0" smtClean="0"/>
              <a:t>Trouve une image de la lunette de Galilée.</a:t>
            </a:r>
          </a:p>
          <a:p>
            <a:r>
              <a:rPr lang="fr-CA" dirty="0" smtClean="0"/>
              <a:t>Qui est responsable de la lunette d’approche ou premier télescope? </a:t>
            </a:r>
            <a:r>
              <a:rPr lang="fr-FR" dirty="0" smtClean="0">
                <a:solidFill>
                  <a:srgbClr val="FF0000"/>
                </a:solidFill>
              </a:rPr>
              <a:t>Galileo </a:t>
            </a:r>
            <a:r>
              <a:rPr lang="fr-FR" dirty="0" err="1" smtClean="0">
                <a:solidFill>
                  <a:srgbClr val="FF0000"/>
                </a:solidFill>
              </a:rPr>
              <a:t>Galilei</a:t>
            </a:r>
            <a:endParaRPr lang="fr-CA" dirty="0" smtClean="0">
              <a:solidFill>
                <a:srgbClr val="FF0000"/>
              </a:solidFill>
            </a:endParaRPr>
          </a:p>
          <a:p>
            <a:r>
              <a:rPr lang="fr-CA" dirty="0" smtClean="0"/>
              <a:t>En quelle année fut cette découverte?</a:t>
            </a:r>
          </a:p>
          <a:p>
            <a:pPr>
              <a:buNone/>
            </a:pPr>
            <a:r>
              <a:rPr lang="fr-CA" smtClean="0"/>
              <a:t> </a:t>
            </a:r>
            <a:r>
              <a:rPr lang="fr-CA" smtClean="0">
                <a:solidFill>
                  <a:srgbClr val="FF0000"/>
                </a:solidFill>
              </a:rPr>
              <a:t>1643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2050" name="Picture 2" descr="Résultats de recherche d'images pour « la lunette de Galilé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855850"/>
            <a:ext cx="2987824" cy="2002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187</Words>
  <Application>Microsoft Office PowerPoint</Application>
  <PresentationFormat>Affichage à l'écran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     Image droite ou inversée      </vt:lpstr>
      <vt:lpstr>Observation</vt:lpstr>
      <vt:lpstr>Interrogation </vt:lpstr>
      <vt:lpstr>Hypothèse</vt:lpstr>
      <vt:lpstr>Expérimentation</vt:lpstr>
      <vt:lpstr>Manipulation</vt:lpstr>
      <vt:lpstr>Schéma</vt:lpstr>
      <vt:lpstr>Résultat</vt:lpstr>
      <vt:lpstr>Analyse: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droite ou inversée</dc:title>
  <dc:creator>CSBE</dc:creator>
  <cp:lastModifiedBy>CSBE</cp:lastModifiedBy>
  <cp:revision>13</cp:revision>
  <dcterms:created xsi:type="dcterms:W3CDTF">2017-02-21T18:33:25Z</dcterms:created>
  <dcterms:modified xsi:type="dcterms:W3CDTF">2017-02-23T18:31:38Z</dcterms:modified>
</cp:coreProperties>
</file>