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BF4DE-7887-452C-A2FA-233F64512E6A}" type="datetimeFigureOut">
              <a:rPr lang="fr-CA" smtClean="0"/>
              <a:t>2018-05-10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DF34B-C4E5-44AD-9555-97D306743AA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BF4DE-7887-452C-A2FA-233F64512E6A}" type="datetimeFigureOut">
              <a:rPr lang="fr-CA" smtClean="0"/>
              <a:t>2018-05-10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DF34B-C4E5-44AD-9555-97D306743AA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BF4DE-7887-452C-A2FA-233F64512E6A}" type="datetimeFigureOut">
              <a:rPr lang="fr-CA" smtClean="0"/>
              <a:t>2018-05-10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DF34B-C4E5-44AD-9555-97D306743AA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BF4DE-7887-452C-A2FA-233F64512E6A}" type="datetimeFigureOut">
              <a:rPr lang="fr-CA" smtClean="0"/>
              <a:t>2018-05-10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DF34B-C4E5-44AD-9555-97D306743AA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BF4DE-7887-452C-A2FA-233F64512E6A}" type="datetimeFigureOut">
              <a:rPr lang="fr-CA" smtClean="0"/>
              <a:t>2018-05-10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DF34B-C4E5-44AD-9555-97D306743AA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BF4DE-7887-452C-A2FA-233F64512E6A}" type="datetimeFigureOut">
              <a:rPr lang="fr-CA" smtClean="0"/>
              <a:t>2018-05-10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DF34B-C4E5-44AD-9555-97D306743AA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BF4DE-7887-452C-A2FA-233F64512E6A}" type="datetimeFigureOut">
              <a:rPr lang="fr-CA" smtClean="0"/>
              <a:t>2018-05-10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DF34B-C4E5-44AD-9555-97D306743AA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BF4DE-7887-452C-A2FA-233F64512E6A}" type="datetimeFigureOut">
              <a:rPr lang="fr-CA" smtClean="0"/>
              <a:t>2018-05-10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DF34B-C4E5-44AD-9555-97D306743AA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BF4DE-7887-452C-A2FA-233F64512E6A}" type="datetimeFigureOut">
              <a:rPr lang="fr-CA" smtClean="0"/>
              <a:t>2018-05-10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DF34B-C4E5-44AD-9555-97D306743AA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BF4DE-7887-452C-A2FA-233F64512E6A}" type="datetimeFigureOut">
              <a:rPr lang="fr-CA" smtClean="0"/>
              <a:t>2018-05-10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DF34B-C4E5-44AD-9555-97D306743AA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BF4DE-7887-452C-A2FA-233F64512E6A}" type="datetimeFigureOut">
              <a:rPr lang="fr-CA" smtClean="0"/>
              <a:t>2018-05-10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DF34B-C4E5-44AD-9555-97D306743AA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BF4DE-7887-452C-A2FA-233F64512E6A}" type="datetimeFigureOut">
              <a:rPr lang="fr-CA" smtClean="0"/>
              <a:t>2018-05-10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DF34B-C4E5-44AD-9555-97D306743AAE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www.google.ca/url?sa=i&amp;source=images&amp;cd=&amp;cad=rja&amp;uact=8&amp;ved=2ahUKEwiw9vW44vvaAhUCmuAKHRZvCi8QjRx6BAgBEAU&amp;url=http%3A%2F%2Fslideplayer.fr%2Fslide%2F9035605%2F&amp;psig=AOvVaw0vUCVX7WyxkrGH0XLi_1sy&amp;ust=1526063165100638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www.google.ca/url?sa=i&amp;source=images&amp;cd=&amp;cad=rja&amp;uact=8&amp;ved=2ahUKEwj5jt_Q4_vaAhWRVt8KHTFpD7kQjRx6BAgBEAU&amp;url=http%3A%2F%2Fslideplayer.fr%2Fslide%2F9035605%2F&amp;psig=AOvVaw2MQtkv9Uh165P3lkYLpAAM&amp;ust=1526063483005436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a/url?sa=i&amp;source=images&amp;cd=&amp;cad=rja&amp;uact=8&amp;ved=2ahUKEwj-6qLW2vvaAhWldN8KHUOKDIsQjRx6BAgBEAU&amp;url=http%3A%2F%2Fwww.dermatonet.com%2Fmorpions-poux-pubis.htm&amp;psig=AOvVaw3Ck7_DVTWeZkxPr72PqBBS&amp;ust=152606107673435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ca/url?sa=i&amp;source=images&amp;cd=&amp;cad=rja&amp;uact=8&amp;ved=2ahUKEwiz57TC3fvaAhVqc98KHYuvCT8QjRx6BAgBEAU&amp;url=http%3A%2F%2Fdiseasespictures.com%2Fchlamydia-in-throat%2F&amp;psig=AOvVaw21BEq3X1G_m9yU2_VmCnf4&amp;ust=1526061836487913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ca/url?sa=i&amp;source=images&amp;cd=&amp;cad=rja&amp;uact=8&amp;ved=2ahUKEwia5bCA4PvaAhXRY98KHaQMBKUQjRx6BAgBEAU&amp;url=http%3A%2F%2Fwww.depistagemts.com%2Fgonorrhee.php&amp;psig=AOvVaw2k7QaEMkkRYj6ng_QmuPDR&amp;ust=1526062203593245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oogle.ca/url?sa=i&amp;source=images&amp;cd=&amp;cad=rja&amp;uact=8&amp;ved=2ahUKEwjLh83O4PvaAhXFVN8KHYeZBR8QjRx6BAgBEAU&amp;url=http%3A%2F%2Fwww.maxisciences.com%2Fsyphilis%2Fsyphilis-definition-symptomes-traitement-de-quoi-s-039-agit-il_art39937.html&amp;psig=AOvVaw3h29r15VV1Ayp_dW47xfQh&amp;ust=1526062651982089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google.ca/url?sa=i&amp;source=images&amp;cd=&amp;cad=rja&amp;uact=8&amp;ved=2ahUKEwjc3aKS4fvaAhVjUN8KHe49CvUQjRx6BAgBEAU&amp;url=http%3A%2F%2Fslideplayer.fr%2Fslide%2F9035605%2F&amp;psig=AOvVaw184WF5jA3ZrLDvs_Bf6oSC&amp;ust=1526062801276953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google.ca/url?sa=i&amp;source=images&amp;cd=&amp;cad=rja&amp;uact=8&amp;ved=2ahUKEwim7dTp4fvaAhXkmeAKHV5yAJwQjRx6BAgBEAU&amp;url=http%3A%2F%2Fslideplayer.fr%2Fslide%2F9035605%2F&amp;psig=AOvVaw1BLjDS7DgeN0jByd8LyxSW&amp;ust=1526062998311704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google.ca/url?sa=i&amp;source=images&amp;cd=&amp;cad=rja&amp;uact=8&amp;ved=2ahUKEwi0s_GY4vvaAhXoc98KHaxXDtUQjRx6BAgBEAU&amp;url=http%3A%2F%2Fslideplayer.fr%2Fslide%2F9035605%2F&amp;psig=AOvVaw0i72IAxBrHWYVabOs_dZf7&amp;ust=152606305187815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263691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CA" dirty="0" smtClean="0"/>
              <a:t>Projet B </a:t>
            </a:r>
            <a:br>
              <a:rPr lang="fr-CA" dirty="0" smtClean="0"/>
            </a:br>
            <a:r>
              <a:rPr lang="fr-CA" dirty="0" smtClean="0"/>
              <a:t>science</a:t>
            </a:r>
            <a:br>
              <a:rPr lang="fr-CA" dirty="0" smtClean="0"/>
            </a:br>
            <a:r>
              <a:rPr lang="fr-CA" dirty="0" smtClean="0"/>
              <a:t>présenter a </a:t>
            </a:r>
            <a:br>
              <a:rPr lang="fr-CA" dirty="0" smtClean="0"/>
            </a:br>
            <a:r>
              <a:rPr lang="fr-CA" dirty="0" err="1" smtClean="0"/>
              <a:t>daniel</a:t>
            </a:r>
            <a:r>
              <a:rPr lang="fr-CA" dirty="0" smtClean="0"/>
              <a:t> </a:t>
            </a:r>
            <a:r>
              <a:rPr lang="fr-CA" dirty="0" err="1" smtClean="0"/>
              <a:t>blais</a:t>
            </a: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smtClean="0"/>
              <a:t>par </a:t>
            </a:r>
            <a:br>
              <a:rPr lang="fr-CA" dirty="0" smtClean="0"/>
            </a:br>
            <a:r>
              <a:rPr lang="fr-CA" dirty="0" err="1" smtClean="0"/>
              <a:t>emile</a:t>
            </a:r>
            <a:r>
              <a:rPr lang="fr-CA" dirty="0" smtClean="0"/>
              <a:t> jacques</a:t>
            </a:r>
            <a:br>
              <a:rPr lang="fr-CA" dirty="0" smtClean="0"/>
            </a:br>
            <a:r>
              <a:rPr lang="fr-CA" dirty="0" smtClean="0"/>
              <a:t>msi2</a:t>
            </a:r>
            <a:br>
              <a:rPr lang="fr-CA" dirty="0" smtClean="0"/>
            </a:br>
            <a:r>
              <a:rPr lang="fr-CA" dirty="0" err="1" smtClean="0"/>
              <a:t>esv</a:t>
            </a: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smtClean="0"/>
              <a:t>2018-05-10</a:t>
            </a:r>
            <a:br>
              <a:rPr lang="fr-CA" dirty="0" smtClean="0"/>
            </a:br>
            <a:r>
              <a:rPr lang="fr-CA" dirty="0" smtClean="0"/>
              <a:t/>
            </a:r>
            <a:br>
              <a:rPr lang="fr-CA" dirty="0" smtClean="0"/>
            </a:br>
            <a:endParaRPr lang="fr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Nom:</a:t>
            </a:r>
          </a:p>
          <a:p>
            <a:r>
              <a:rPr lang="fr-CA" dirty="0" smtClean="0"/>
              <a:t>Autre nom:</a:t>
            </a:r>
          </a:p>
          <a:p>
            <a:r>
              <a:rPr lang="fr-CA" dirty="0" smtClean="0"/>
              <a:t>Nom scientifique:</a:t>
            </a:r>
          </a:p>
          <a:p>
            <a:r>
              <a:rPr lang="fr-CA" dirty="0" smtClean="0"/>
              <a:t>Type d’organisme:</a:t>
            </a:r>
          </a:p>
          <a:p>
            <a:r>
              <a:rPr lang="fr-CA" dirty="0" smtClean="0"/>
              <a:t>Photo:</a:t>
            </a:r>
          </a:p>
          <a:p>
            <a:r>
              <a:rPr lang="fr-CA" dirty="0" smtClean="0"/>
              <a:t>Symptômes:</a:t>
            </a:r>
          </a:p>
          <a:p>
            <a:r>
              <a:rPr lang="fr-CA" dirty="0" smtClean="0"/>
              <a:t>Traitement:</a:t>
            </a:r>
          </a:p>
          <a:p>
            <a:endParaRPr lang="fr-CA" dirty="0"/>
          </a:p>
        </p:txBody>
      </p:sp>
      <p:pic>
        <p:nvPicPr>
          <p:cNvPr id="5122" name="Picture 2" descr="Résultats de recherche d'images pour « condylomes type d'organisme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88640"/>
            <a:ext cx="9036496" cy="630932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907704" y="1772816"/>
            <a:ext cx="2232248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ZoneTexte 5"/>
          <p:cNvSpPr txBox="1"/>
          <p:nvPr/>
        </p:nvSpPr>
        <p:spPr>
          <a:xfrm>
            <a:off x="1907704" y="1700808"/>
            <a:ext cx="475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 smtClean="0"/>
              <a:t>condylome</a:t>
            </a:r>
            <a:endParaRPr lang="fr-CA" sz="2400" dirty="0"/>
          </a:p>
        </p:txBody>
      </p:sp>
      <p:sp>
        <p:nvSpPr>
          <p:cNvPr id="7" name="Rectangle 6"/>
          <p:cNvSpPr/>
          <p:nvPr/>
        </p:nvSpPr>
        <p:spPr>
          <a:xfrm>
            <a:off x="3059832" y="4437112"/>
            <a:ext cx="2088232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ZoneTexte 7"/>
          <p:cNvSpPr txBox="1"/>
          <p:nvPr/>
        </p:nvSpPr>
        <p:spPr>
          <a:xfrm>
            <a:off x="2987824" y="4437112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 smtClean="0"/>
              <a:t>Petite tumeur</a:t>
            </a:r>
            <a:endParaRPr lang="fr-CA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Nom:</a:t>
            </a:r>
          </a:p>
          <a:p>
            <a:r>
              <a:rPr lang="fr-CA" dirty="0" smtClean="0"/>
              <a:t>Autre nom:</a:t>
            </a:r>
          </a:p>
          <a:p>
            <a:r>
              <a:rPr lang="fr-CA" dirty="0" smtClean="0"/>
              <a:t>Nom scientifique:</a:t>
            </a:r>
          </a:p>
          <a:p>
            <a:r>
              <a:rPr lang="fr-CA" dirty="0" smtClean="0"/>
              <a:t>Type d’organisme:</a:t>
            </a:r>
          </a:p>
          <a:p>
            <a:r>
              <a:rPr lang="fr-CA" dirty="0" smtClean="0"/>
              <a:t>Photo:</a:t>
            </a:r>
          </a:p>
          <a:p>
            <a:r>
              <a:rPr lang="fr-CA" dirty="0" smtClean="0"/>
              <a:t>Symptômes:</a:t>
            </a:r>
          </a:p>
          <a:p>
            <a:r>
              <a:rPr lang="fr-CA" dirty="0" smtClean="0"/>
              <a:t>Traitement:</a:t>
            </a:r>
          </a:p>
          <a:p>
            <a:endParaRPr lang="fr-CA" dirty="0"/>
          </a:p>
        </p:txBody>
      </p:sp>
      <p:pic>
        <p:nvPicPr>
          <p:cNvPr id="4098" name="Picture 2" descr="Résultats de recherche d'images pour « herpès type d'organisme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88640"/>
            <a:ext cx="8452154" cy="63428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Projet B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fr-CA" dirty="0" smtClean="0"/>
              <a:t>I:infection</a:t>
            </a:r>
          </a:p>
          <a:p>
            <a:pPr algn="ctr"/>
            <a:r>
              <a:rPr lang="fr-CA" dirty="0" smtClean="0"/>
              <a:t>T:transmissible par le</a:t>
            </a:r>
          </a:p>
          <a:p>
            <a:pPr algn="ctr"/>
            <a:r>
              <a:rPr lang="fr-CA" dirty="0" smtClean="0"/>
              <a:t>S:sexe ou par le</a:t>
            </a:r>
          </a:p>
          <a:p>
            <a:pPr algn="ctr"/>
            <a:r>
              <a:rPr lang="fr-CA" dirty="0" smtClean="0"/>
              <a:t>S:sang</a:t>
            </a:r>
            <a:endParaRPr lang="fr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 smtClean="0"/>
              <a:t>Nom: morpions</a:t>
            </a:r>
          </a:p>
          <a:p>
            <a:r>
              <a:rPr lang="fr-CA" dirty="0" smtClean="0"/>
              <a:t>Autre nom: poux du pénis</a:t>
            </a:r>
          </a:p>
          <a:p>
            <a:r>
              <a:rPr lang="fr-CA" dirty="0" smtClean="0"/>
              <a:t>Nom scientifique: </a:t>
            </a:r>
            <a:r>
              <a:rPr lang="fr-CA" dirty="0" err="1" smtClean="0"/>
              <a:t>pthirus</a:t>
            </a:r>
            <a:r>
              <a:rPr lang="fr-CA" dirty="0" smtClean="0"/>
              <a:t> </a:t>
            </a:r>
            <a:r>
              <a:rPr lang="fr-CA" dirty="0" err="1" smtClean="0"/>
              <a:t>pudis</a:t>
            </a:r>
            <a:endParaRPr lang="fr-CA" dirty="0" smtClean="0"/>
          </a:p>
          <a:p>
            <a:r>
              <a:rPr lang="fr-CA" dirty="0" smtClean="0"/>
              <a:t>Type d’organisme: parasite</a:t>
            </a:r>
          </a:p>
          <a:p>
            <a:r>
              <a:rPr lang="fr-CA" dirty="0" smtClean="0"/>
              <a:t>Photo:</a:t>
            </a:r>
          </a:p>
          <a:p>
            <a:r>
              <a:rPr lang="fr-CA" dirty="0" smtClean="0"/>
              <a:t>Symptômes:</a:t>
            </a:r>
            <a:r>
              <a:rPr lang="fr-CA" dirty="0"/>
              <a:t> Démangeaisons intenses, irritation et inflammation de la peau;</a:t>
            </a:r>
            <a:endParaRPr lang="fr-CA" dirty="0" smtClean="0"/>
          </a:p>
          <a:p>
            <a:r>
              <a:rPr lang="fr-CA" dirty="0" err="1" smtClean="0"/>
              <a:t>Traitement:désinfecter</a:t>
            </a:r>
            <a:r>
              <a:rPr lang="fr-CA" dirty="0" smtClean="0"/>
              <a:t> raser</a:t>
            </a:r>
          </a:p>
          <a:p>
            <a:endParaRPr lang="fr-CA" dirty="0"/>
          </a:p>
        </p:txBody>
      </p:sp>
      <p:pic>
        <p:nvPicPr>
          <p:cNvPr id="1026" name="Picture 2" descr="Résultats de recherche d'images pour « morpion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2276872"/>
            <a:ext cx="2536752" cy="18386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 smtClean="0"/>
              <a:t>Nom: chlamydia</a:t>
            </a:r>
          </a:p>
          <a:p>
            <a:r>
              <a:rPr lang="fr-CA" dirty="0" smtClean="0"/>
              <a:t>Autre nom: </a:t>
            </a:r>
            <a:r>
              <a:rPr lang="fr-CA" dirty="0" err="1" smtClean="0"/>
              <a:t>chlamédios</a:t>
            </a:r>
            <a:r>
              <a:rPr lang="fr-CA" dirty="0" smtClean="0"/>
              <a:t> </a:t>
            </a:r>
          </a:p>
          <a:p>
            <a:r>
              <a:rPr lang="fr-CA" dirty="0" smtClean="0"/>
              <a:t>Nom scientifique:</a:t>
            </a:r>
            <a:r>
              <a:rPr lang="fr-CA" dirty="0"/>
              <a:t> Chlamydia </a:t>
            </a:r>
            <a:r>
              <a:rPr lang="fr-CA" dirty="0" err="1"/>
              <a:t>trachomatis</a:t>
            </a:r>
            <a:endParaRPr lang="fr-CA" dirty="0"/>
          </a:p>
          <a:p>
            <a:pPr>
              <a:buNone/>
            </a:pPr>
            <a:r>
              <a:rPr lang="fr-CA" dirty="0"/>
              <a:t> </a:t>
            </a:r>
            <a:r>
              <a:rPr lang="fr-CA" dirty="0" smtClean="0"/>
              <a:t>   Type d’organisme: </a:t>
            </a:r>
            <a:r>
              <a:rPr lang="fr-CA" dirty="0" err="1" smtClean="0"/>
              <a:t>bactéri</a:t>
            </a:r>
            <a:r>
              <a:rPr lang="fr-CA" dirty="0" smtClean="0"/>
              <a:t>  </a:t>
            </a:r>
          </a:p>
          <a:p>
            <a:r>
              <a:rPr lang="fr-CA" dirty="0" smtClean="0"/>
              <a:t>Photo:</a:t>
            </a:r>
          </a:p>
          <a:p>
            <a:r>
              <a:rPr lang="fr-CA" dirty="0" smtClean="0"/>
              <a:t>Symptômes:</a:t>
            </a:r>
            <a:r>
              <a:rPr lang="fr-CA" dirty="0"/>
              <a:t> sensation de brûlure quand on urine;</a:t>
            </a:r>
            <a:endParaRPr lang="fr-CA" dirty="0" smtClean="0"/>
          </a:p>
          <a:p>
            <a:r>
              <a:rPr lang="fr-CA" dirty="0" smtClean="0"/>
              <a:t>Traitement: antibiotique  </a:t>
            </a:r>
          </a:p>
          <a:p>
            <a:endParaRPr lang="fr-CA" dirty="0"/>
          </a:p>
        </p:txBody>
      </p:sp>
      <p:pic>
        <p:nvPicPr>
          <p:cNvPr id="27650" name="Picture 2" descr="Résultats de recherche d'images pour « chlamydia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188640"/>
            <a:ext cx="3096344" cy="21000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Nom: gonorrhée</a:t>
            </a:r>
          </a:p>
          <a:p>
            <a:r>
              <a:rPr lang="fr-CA" dirty="0" smtClean="0"/>
              <a:t>Autre nom: chaude pisse</a:t>
            </a:r>
          </a:p>
          <a:p>
            <a:r>
              <a:rPr lang="fr-CA" dirty="0" smtClean="0"/>
              <a:t>Nom scientifique: </a:t>
            </a:r>
            <a:r>
              <a:rPr lang="fr-CA" dirty="0" err="1" smtClean="0"/>
              <a:t>nneisseria</a:t>
            </a:r>
            <a:r>
              <a:rPr lang="fr-CA" dirty="0" smtClean="0"/>
              <a:t> </a:t>
            </a:r>
            <a:r>
              <a:rPr lang="fr-CA" dirty="0" err="1" smtClean="0"/>
              <a:t>gonorrhoeae</a:t>
            </a:r>
            <a:endParaRPr lang="fr-CA" dirty="0" smtClean="0"/>
          </a:p>
          <a:p>
            <a:r>
              <a:rPr lang="fr-CA" dirty="0" smtClean="0"/>
              <a:t>Type d’organisme: </a:t>
            </a:r>
            <a:r>
              <a:rPr lang="fr-CA" dirty="0" err="1" smtClean="0"/>
              <a:t>bactéri</a:t>
            </a:r>
            <a:endParaRPr lang="fr-CA" dirty="0" smtClean="0"/>
          </a:p>
          <a:p>
            <a:r>
              <a:rPr lang="fr-CA" dirty="0" smtClean="0"/>
              <a:t>Photo:</a:t>
            </a:r>
          </a:p>
          <a:p>
            <a:r>
              <a:rPr lang="fr-CA" dirty="0" smtClean="0"/>
              <a:t>Symptômes: brulure en urinant</a:t>
            </a:r>
          </a:p>
          <a:p>
            <a:r>
              <a:rPr lang="fr-CA" dirty="0" err="1" smtClean="0"/>
              <a:t>Traitement:antibiotiques</a:t>
            </a:r>
            <a:endParaRPr lang="fr-CA" dirty="0" smtClean="0"/>
          </a:p>
          <a:p>
            <a:endParaRPr lang="fr-CA" dirty="0"/>
          </a:p>
        </p:txBody>
      </p:sp>
      <p:pic>
        <p:nvPicPr>
          <p:cNvPr id="10244" name="Picture 4" descr="Résultats de recherche d'images pour « gonorrhée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0"/>
            <a:ext cx="2381250" cy="259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Nom: syphilis</a:t>
            </a:r>
          </a:p>
          <a:p>
            <a:r>
              <a:rPr lang="fr-CA" dirty="0" smtClean="0"/>
              <a:t>Autre nom: la petite vérole</a:t>
            </a:r>
          </a:p>
          <a:p>
            <a:r>
              <a:rPr lang="fr-CA" dirty="0" smtClean="0"/>
              <a:t>Nom scientifique: </a:t>
            </a:r>
            <a:r>
              <a:rPr lang="fr-CA" dirty="0" err="1" smtClean="0"/>
              <a:t>treponema</a:t>
            </a:r>
            <a:r>
              <a:rPr lang="fr-CA" dirty="0" smtClean="0"/>
              <a:t> pallidum</a:t>
            </a:r>
          </a:p>
          <a:p>
            <a:r>
              <a:rPr lang="fr-CA" dirty="0" smtClean="0"/>
              <a:t>Type d’organisme: </a:t>
            </a:r>
            <a:r>
              <a:rPr lang="fr-CA" dirty="0" err="1" smtClean="0"/>
              <a:t>bactéri</a:t>
            </a:r>
            <a:endParaRPr lang="fr-CA" dirty="0" smtClean="0"/>
          </a:p>
          <a:p>
            <a:r>
              <a:rPr lang="fr-CA" dirty="0" smtClean="0"/>
              <a:t>Photo:</a:t>
            </a:r>
          </a:p>
          <a:p>
            <a:r>
              <a:rPr lang="fr-CA" dirty="0" smtClean="0"/>
              <a:t>Symptômes : petit gale</a:t>
            </a:r>
          </a:p>
          <a:p>
            <a:r>
              <a:rPr lang="fr-CA" dirty="0" smtClean="0"/>
              <a:t>Traitement: antibiotique </a:t>
            </a:r>
          </a:p>
          <a:p>
            <a:endParaRPr lang="fr-CA" dirty="0"/>
          </a:p>
        </p:txBody>
      </p:sp>
      <p:sp>
        <p:nvSpPr>
          <p:cNvPr id="9218" name="AutoShape 2" descr="Résultats de recherche d'images pour « syphilis »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0800" y="-1935163"/>
            <a:ext cx="6448425" cy="403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7" name="AutoShape 4" descr="Résultats de recherche d'images pour « syphilis »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03200" y="-1782763"/>
            <a:ext cx="6448425" cy="403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pic>
        <p:nvPicPr>
          <p:cNvPr id="9224" name="Picture 8" descr="Résultats de recherche d'images pour « syphilis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476672"/>
            <a:ext cx="3384376" cy="21196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Nom:</a:t>
            </a:r>
          </a:p>
          <a:p>
            <a:r>
              <a:rPr lang="fr-CA" dirty="0" smtClean="0"/>
              <a:t>Autre nom:</a:t>
            </a:r>
          </a:p>
          <a:p>
            <a:r>
              <a:rPr lang="fr-CA" dirty="0" smtClean="0"/>
              <a:t>Nom scientifique:</a:t>
            </a:r>
          </a:p>
          <a:p>
            <a:r>
              <a:rPr lang="fr-CA" dirty="0" smtClean="0"/>
              <a:t>Type d’organisme:</a:t>
            </a:r>
          </a:p>
          <a:p>
            <a:r>
              <a:rPr lang="fr-CA" dirty="0" smtClean="0"/>
              <a:t>Photo:</a:t>
            </a:r>
          </a:p>
          <a:p>
            <a:r>
              <a:rPr lang="fr-CA" dirty="0" smtClean="0"/>
              <a:t>Symptômes:</a:t>
            </a:r>
          </a:p>
          <a:p>
            <a:r>
              <a:rPr lang="fr-CA" dirty="0" smtClean="0"/>
              <a:t>Traitement:</a:t>
            </a:r>
          </a:p>
          <a:p>
            <a:endParaRPr lang="fr-CA" dirty="0"/>
          </a:p>
        </p:txBody>
      </p:sp>
      <p:pic>
        <p:nvPicPr>
          <p:cNvPr id="8194" name="Picture 2" descr="Résultats de recherche d'images pour « sida type d'organisme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88640"/>
            <a:ext cx="8640960" cy="6484545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987824" y="5373216"/>
            <a:ext cx="2088232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ZoneTexte 6"/>
          <p:cNvSpPr txBox="1"/>
          <p:nvPr/>
        </p:nvSpPr>
        <p:spPr>
          <a:xfrm>
            <a:off x="2915816" y="5301208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smtClean="0"/>
              <a:t>Aucun traitement</a:t>
            </a:r>
            <a:endParaRPr lang="fr-CA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Nom:</a:t>
            </a:r>
          </a:p>
          <a:p>
            <a:r>
              <a:rPr lang="fr-CA" dirty="0" smtClean="0"/>
              <a:t>Autre nom:</a:t>
            </a:r>
          </a:p>
          <a:p>
            <a:r>
              <a:rPr lang="fr-CA" dirty="0" smtClean="0"/>
              <a:t>Nom scientifique:</a:t>
            </a:r>
          </a:p>
          <a:p>
            <a:r>
              <a:rPr lang="fr-CA" dirty="0" smtClean="0"/>
              <a:t>Type d’organisme:</a:t>
            </a:r>
          </a:p>
          <a:p>
            <a:r>
              <a:rPr lang="fr-CA" dirty="0" smtClean="0"/>
              <a:t>Photo:</a:t>
            </a:r>
          </a:p>
          <a:p>
            <a:r>
              <a:rPr lang="fr-CA" dirty="0" smtClean="0"/>
              <a:t>Symptômes:</a:t>
            </a:r>
          </a:p>
          <a:p>
            <a:r>
              <a:rPr lang="fr-CA" dirty="0" smtClean="0"/>
              <a:t>Traitement:</a:t>
            </a:r>
          </a:p>
          <a:p>
            <a:endParaRPr lang="fr-CA" dirty="0"/>
          </a:p>
        </p:txBody>
      </p:sp>
      <p:pic>
        <p:nvPicPr>
          <p:cNvPr id="7170" name="Picture 2" descr="Résultats de recherche d'images pour « hépatite b type d'organisme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27036"/>
            <a:ext cx="8496944" cy="63764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Nom:</a:t>
            </a:r>
          </a:p>
          <a:p>
            <a:r>
              <a:rPr lang="fr-CA" dirty="0" smtClean="0"/>
              <a:t>Autre nom:</a:t>
            </a:r>
          </a:p>
          <a:p>
            <a:r>
              <a:rPr lang="fr-CA" dirty="0" smtClean="0"/>
              <a:t>Nom scientifique:</a:t>
            </a:r>
          </a:p>
          <a:p>
            <a:r>
              <a:rPr lang="fr-CA" dirty="0" smtClean="0"/>
              <a:t>Type d’organisme:</a:t>
            </a:r>
          </a:p>
          <a:p>
            <a:r>
              <a:rPr lang="fr-CA" dirty="0" smtClean="0"/>
              <a:t>Photo:</a:t>
            </a:r>
          </a:p>
          <a:p>
            <a:r>
              <a:rPr lang="fr-CA" dirty="0" smtClean="0"/>
              <a:t>Symptômes:</a:t>
            </a:r>
          </a:p>
          <a:p>
            <a:r>
              <a:rPr lang="fr-CA" dirty="0" smtClean="0"/>
              <a:t>Traitement:</a:t>
            </a:r>
          </a:p>
          <a:p>
            <a:endParaRPr lang="fr-CA" dirty="0"/>
          </a:p>
        </p:txBody>
      </p:sp>
      <p:pic>
        <p:nvPicPr>
          <p:cNvPr id="6146" name="Picture 2" descr="Résultats de recherche d'images pour « vaginite type d'organisme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88640"/>
            <a:ext cx="8604448" cy="64571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220</Words>
  <Application>Microsoft Office PowerPoint</Application>
  <PresentationFormat>Affichage à l'écran (4:3)</PresentationFormat>
  <Paragraphs>72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Projet B  science présenter a  daniel blais par  emile jacques msi2 esv 2018-05-10  </vt:lpstr>
      <vt:lpstr>Projet B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B  science présenter a  daniel blais par  emile jacques msi2 esv 2018-05-10</dc:title>
  <dc:creator>CSBE</dc:creator>
  <cp:lastModifiedBy>CSBE</cp:lastModifiedBy>
  <cp:revision>6</cp:revision>
  <dcterms:created xsi:type="dcterms:W3CDTF">2018-05-10T17:38:54Z</dcterms:created>
  <dcterms:modified xsi:type="dcterms:W3CDTF">2018-05-10T18:31:59Z</dcterms:modified>
</cp:coreProperties>
</file>