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0" r:id="rId8"/>
    <p:sldId id="265" r:id="rId9"/>
    <p:sldId id="266" r:id="rId10"/>
    <p:sldId id="267" r:id="rId11"/>
    <p:sldId id="262"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ABCEB0C-6FAC-4216-9737-EB33BA170E14}" type="datetimeFigureOut">
              <a:rPr lang="fr-CA" smtClean="0"/>
              <a:pPr/>
              <a:t>2017-03-31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A578C7E-BE78-412F-A84F-063F5CE854DB}"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CEB0C-6FAC-4216-9737-EB33BA170E14}" type="datetimeFigureOut">
              <a:rPr lang="fr-CA" smtClean="0"/>
              <a:pPr/>
              <a:t>2017-03-31</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78C7E-BE78-412F-A84F-063F5CE854DB}"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inecolab.com/" TargetMode="External"/><Relationship Id="rId2" Type="http://schemas.openxmlformats.org/officeDocument/2006/relationships/hyperlink" Target="http://www.aquops.qc.ca/animateur/de-montaignac-marine/" TargetMode="External"/><Relationship Id="rId1" Type="http://schemas.openxmlformats.org/officeDocument/2006/relationships/slideLayout" Target="../slideLayouts/slideLayout2.xml"/><Relationship Id="rId6" Type="http://schemas.openxmlformats.org/officeDocument/2006/relationships/hyperlink" Target="https://www.microsoft.com/fr-fr/education" TargetMode="External"/><Relationship Id="rId5" Type="http://schemas.openxmlformats.org/officeDocument/2006/relationships/hyperlink" Target="http://www.editionscec.com/" TargetMode="External"/><Relationship Id="rId4" Type="http://schemas.openxmlformats.org/officeDocument/2006/relationships/hyperlink" Target="http://www.aquops.qc.ca/animateur/paul-dominic/"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132856"/>
            <a:ext cx="7772400" cy="1470025"/>
          </a:xfrm>
        </p:spPr>
        <p:txBody>
          <a:bodyPr/>
          <a:lstStyle/>
          <a:p>
            <a:r>
              <a:rPr lang="fr-CA" dirty="0" smtClean="0"/>
              <a:t>Projet: </a:t>
            </a:r>
            <a:r>
              <a:rPr lang="fr-CA" dirty="0" err="1" smtClean="0"/>
              <a:t>aquops</a:t>
            </a:r>
            <a:r>
              <a:rPr lang="fr-CA" dirty="0" smtClean="0"/>
              <a:t/>
            </a:r>
            <a:br>
              <a:rPr lang="fr-CA" dirty="0" smtClean="0"/>
            </a:br>
            <a:r>
              <a:rPr lang="fr-CA" dirty="0" smtClean="0"/>
              <a:t>Émile jacques</a:t>
            </a:r>
            <a:endParaRPr lang="fr-CA" dirty="0"/>
          </a:p>
        </p:txBody>
      </p:sp>
      <p:sp>
        <p:nvSpPr>
          <p:cNvPr id="3" name="Sous-titre 2"/>
          <p:cNvSpPr>
            <a:spLocks noGrp="1"/>
          </p:cNvSpPr>
          <p:nvPr>
            <p:ph type="subTitle" idx="1"/>
          </p:nvPr>
        </p:nvSpPr>
        <p:spPr>
          <a:solidFill>
            <a:schemeClr val="bg1"/>
          </a:solidFill>
        </p:spPr>
        <p:txBody>
          <a:bodyPr/>
          <a:lstStyle/>
          <a:p>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3103</a:t>
            </a:r>
            <a:endParaRPr lang="fr-CA"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457200" y="1752649"/>
            <a:ext cx="8229600" cy="422106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appréciation</a:t>
            </a:r>
            <a:endParaRPr lang="fr-CA" dirty="0"/>
          </a:p>
        </p:txBody>
      </p:sp>
      <p:sp>
        <p:nvSpPr>
          <p:cNvPr id="3" name="Espace réservé du contenu 2"/>
          <p:cNvSpPr>
            <a:spLocks noGrp="1"/>
          </p:cNvSpPr>
          <p:nvPr>
            <p:ph idx="1"/>
          </p:nvPr>
        </p:nvSpPr>
        <p:spPr/>
        <p:txBody>
          <a:bodyPr/>
          <a:lstStyle/>
          <a:p>
            <a:r>
              <a:rPr lang="fr-CA" dirty="0" smtClean="0"/>
              <a:t>Je n’ai </a:t>
            </a:r>
            <a:r>
              <a:rPr lang="fr-CA" smtClean="0"/>
              <a:t>rien copris </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Nom de l`atelier avec son numéro </a:t>
            </a:r>
            <a:endParaRPr lang="fr-CA" dirty="0"/>
          </a:p>
        </p:txBody>
      </p:sp>
      <p:sp>
        <p:nvSpPr>
          <p:cNvPr id="3" name="Espace réservé du contenu 2"/>
          <p:cNvSpPr>
            <a:spLocks noGrp="1"/>
          </p:cNvSpPr>
          <p:nvPr>
            <p:ph idx="1"/>
          </p:nvPr>
        </p:nvSpPr>
        <p:spPr/>
        <p:txBody>
          <a:bodyPr/>
          <a:lstStyle/>
          <a:p>
            <a:r>
              <a:rPr lang="fr-CA" dirty="0" smtClean="0"/>
              <a:t>2507 </a:t>
            </a:r>
            <a:r>
              <a:rPr lang="fr-CA" b="1" dirty="0" err="1" smtClean="0"/>
              <a:t>Classroom</a:t>
            </a:r>
            <a:r>
              <a:rPr lang="fr-CA" b="1" dirty="0" smtClean="0"/>
              <a:t> </a:t>
            </a:r>
            <a:r>
              <a:rPr lang="fr-CA" b="1" dirty="0"/>
              <a:t>de Microsoft</a:t>
            </a:r>
          </a:p>
          <a:p>
            <a:endParaRPr lang="fr-CA" dirty="0" smtClean="0"/>
          </a:p>
          <a:p>
            <a:r>
              <a:rPr lang="fr-CA" dirty="0" smtClean="0"/>
              <a:t>3101 </a:t>
            </a:r>
            <a:r>
              <a:rPr lang="fr-CA" sz="2800" b="1" dirty="0" smtClean="0"/>
              <a:t>Enseigner </a:t>
            </a:r>
            <a:r>
              <a:rPr lang="fr-CA" sz="2800" b="1" dirty="0"/>
              <a:t>les sciences via </a:t>
            </a:r>
            <a:r>
              <a:rPr lang="fr-CA" sz="2800" b="1" dirty="0" err="1"/>
              <a:t>MaZoneCEC</a:t>
            </a:r>
            <a:r>
              <a:rPr lang="fr-CA" sz="2800" b="1" dirty="0"/>
              <a:t>!</a:t>
            </a:r>
          </a:p>
          <a:p>
            <a:endParaRPr lang="fr-CA" dirty="0" smtClean="0"/>
          </a:p>
          <a:p>
            <a:r>
              <a:rPr lang="fr-CA" dirty="0" smtClean="0"/>
              <a:t>3103</a:t>
            </a:r>
          </a:p>
          <a:p>
            <a:pPr>
              <a:buNone/>
            </a:pPr>
            <a:r>
              <a:rPr lang="fr-CA" b="1" dirty="0"/>
              <a:t>Enseigner l'économie et la finance personnelle simplement</a:t>
            </a:r>
          </a:p>
          <a:p>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D’où viennent-ils?</a:t>
            </a:r>
            <a:endParaRPr lang="fr-CA" dirty="0"/>
          </a:p>
        </p:txBody>
      </p:sp>
      <p:sp>
        <p:nvSpPr>
          <p:cNvPr id="3" name="Espace réservé du contenu 2"/>
          <p:cNvSpPr>
            <a:spLocks noGrp="1"/>
          </p:cNvSpPr>
          <p:nvPr>
            <p:ph idx="1"/>
          </p:nvPr>
        </p:nvSpPr>
        <p:spPr/>
        <p:txBody>
          <a:bodyPr/>
          <a:lstStyle/>
          <a:p>
            <a:r>
              <a:rPr lang="fr-CA" dirty="0" smtClean="0"/>
              <a:t>2507 Microsoft </a:t>
            </a:r>
          </a:p>
          <a:p>
            <a:endParaRPr lang="fr-CA" dirty="0"/>
          </a:p>
          <a:p>
            <a:r>
              <a:rPr lang="fr-CA" dirty="0" smtClean="0"/>
              <a:t>3101 les édition </a:t>
            </a:r>
            <a:r>
              <a:rPr lang="fr-CA" dirty="0" err="1" smtClean="0"/>
              <a:t>cec</a:t>
            </a:r>
            <a:r>
              <a:rPr lang="fr-CA" dirty="0" smtClean="0"/>
              <a:t> </a:t>
            </a:r>
          </a:p>
          <a:p>
            <a:endParaRPr lang="fr-CA" dirty="0"/>
          </a:p>
          <a:p>
            <a:r>
              <a:rPr lang="fr-CA" dirty="0" smtClean="0"/>
              <a:t>3103 récit</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a:t>
            </a:r>
            <a:endParaRPr lang="fr-CA" dirty="0"/>
          </a:p>
        </p:txBody>
      </p:sp>
      <p:sp>
        <p:nvSpPr>
          <p:cNvPr id="3" name="Espace réservé du contenu 2"/>
          <p:cNvSpPr>
            <a:spLocks noGrp="1"/>
          </p:cNvSpPr>
          <p:nvPr>
            <p:ph idx="1"/>
          </p:nvPr>
        </p:nvSpPr>
        <p:spPr/>
        <p:txBody>
          <a:bodyPr/>
          <a:lstStyle/>
          <a:p>
            <a:r>
              <a:rPr lang="fr-CA" dirty="0" smtClean="0"/>
              <a:t>2501</a:t>
            </a:r>
            <a:endParaRPr lang="fr-CA" dirty="0"/>
          </a:p>
        </p:txBody>
      </p:sp>
      <p:sp>
        <p:nvSpPr>
          <p:cNvPr id="4" name="Rectangle 3"/>
          <p:cNvSpPr/>
          <p:nvPr/>
        </p:nvSpPr>
        <p:spPr>
          <a:xfrm>
            <a:off x="2339752" y="1988840"/>
            <a:ext cx="4950296" cy="4247317"/>
          </a:xfrm>
          <a:prstGeom prst="rect">
            <a:avLst/>
          </a:prstGeom>
        </p:spPr>
        <p:txBody>
          <a:bodyPr wrap="square">
            <a:spAutoFit/>
          </a:bodyPr>
          <a:lstStyle/>
          <a:p>
            <a:endParaRPr lang="fr-CA" dirty="0" smtClean="0"/>
          </a:p>
          <a:p>
            <a:r>
              <a:rPr lang="fr-CA" dirty="0" smtClean="0"/>
              <a:t>Descriptif</a:t>
            </a:r>
          </a:p>
          <a:p>
            <a:r>
              <a:rPr lang="fr-CA" dirty="0" smtClean="0"/>
              <a:t>Nous allons explorer </a:t>
            </a:r>
            <a:r>
              <a:rPr lang="fr-CA" i="1" dirty="0" err="1" smtClean="0"/>
              <a:t>Classroom</a:t>
            </a:r>
            <a:r>
              <a:rPr lang="fr-CA" dirty="0" smtClean="0"/>
              <a:t>, et découvrir comment cela peut vous aider dans le quotidien. Vous allez découvrir les fonctionnalités de devoirs, calendrier, bloc-notes de cours et d’autres qui sont intégrés dans </a:t>
            </a:r>
            <a:r>
              <a:rPr lang="fr-CA" i="1" dirty="0" err="1" smtClean="0"/>
              <a:t>Classroom</a:t>
            </a:r>
            <a:r>
              <a:rPr lang="fr-CA" dirty="0" smtClean="0"/>
              <a:t>. Non seulement </a:t>
            </a:r>
            <a:r>
              <a:rPr lang="fr-CA" i="1" dirty="0" err="1" smtClean="0"/>
              <a:t>Classroom</a:t>
            </a:r>
            <a:r>
              <a:rPr lang="fr-CA" dirty="0" smtClean="0"/>
              <a:t> vous permet de communiquer avec vos élèves et de créer et corriger des devoirs, il vous permet également de créer des classes et des fichiers facilement, de motiver et engager vos élèves et de collaborer avec d'autres enseignants dans votre commission scolaire. Vous apprendrez comment gérer votre salle de class en ligne avec </a:t>
            </a:r>
            <a:r>
              <a:rPr lang="fr-CA" i="1" dirty="0" err="1" smtClean="0"/>
              <a:t>Classroom</a:t>
            </a:r>
            <a:r>
              <a:rPr lang="fr-CA" dirty="0" smtClean="0"/>
              <a:t> de Microsoft.</a:t>
            </a: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1143000"/>
          </a:xfrm>
        </p:spPr>
        <p:txBody>
          <a:bodyPr/>
          <a:lstStyle/>
          <a:p>
            <a:endParaRPr lang="fr-CA"/>
          </a:p>
        </p:txBody>
      </p:sp>
      <p:sp>
        <p:nvSpPr>
          <p:cNvPr id="3" name="Espace réservé du contenu 2"/>
          <p:cNvSpPr>
            <a:spLocks noGrp="1"/>
          </p:cNvSpPr>
          <p:nvPr>
            <p:ph idx="1"/>
          </p:nvPr>
        </p:nvSpPr>
        <p:spPr/>
        <p:txBody>
          <a:bodyPr>
            <a:normAutofit/>
          </a:bodyPr>
          <a:lstStyle/>
          <a:p>
            <a:r>
              <a:rPr lang="fr-CA" sz="3600" dirty="0" smtClean="0"/>
              <a:t>3101</a:t>
            </a:r>
            <a:r>
              <a:rPr lang="fr-CA" sz="2600" dirty="0" smtClean="0"/>
              <a:t>Descriptif</a:t>
            </a:r>
          </a:p>
          <a:p>
            <a:r>
              <a:rPr lang="fr-CA" sz="2600" dirty="0" smtClean="0"/>
              <a:t>Des cahiers numériques à utiliser avec la plateforme de votre choix (ordinateur, tablette, </a:t>
            </a:r>
            <a:r>
              <a:rPr lang="fr-CA" sz="2600" dirty="0" err="1" smtClean="0"/>
              <a:t>iPad</a:t>
            </a:r>
            <a:r>
              <a:rPr lang="fr-CA" sz="2600" dirty="0" smtClean="0"/>
              <a:t> ou </a:t>
            </a:r>
            <a:r>
              <a:rPr lang="fr-CA" sz="2600" dirty="0" err="1" smtClean="0"/>
              <a:t>Android</a:t>
            </a:r>
            <a:r>
              <a:rPr lang="fr-CA" sz="2600" dirty="0" smtClean="0"/>
              <a:t>), des contenus interactifs et intéressants (activités TNI et exercices interactifs) qui bonifient nos collections </a:t>
            </a:r>
            <a:r>
              <a:rPr lang="fr-CA" sz="2600" i="1" dirty="0" smtClean="0"/>
              <a:t>Systèmes, Phénomènes et Origines</a:t>
            </a:r>
            <a:r>
              <a:rPr lang="fr-CA" sz="2600" dirty="0" smtClean="0"/>
              <a:t>. Venez découvrir l'offre numérique facile à utiliser pour vous et vos élèves. Des codes d'essai seront remis sur place.</a:t>
            </a:r>
          </a:p>
          <a:p>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3103</a:t>
            </a:r>
            <a:endParaRPr lang="fr-CA" dirty="0"/>
          </a:p>
        </p:txBody>
      </p:sp>
      <p:sp>
        <p:nvSpPr>
          <p:cNvPr id="4" name="Rectangle 3"/>
          <p:cNvSpPr/>
          <p:nvPr/>
        </p:nvSpPr>
        <p:spPr>
          <a:xfrm>
            <a:off x="2339752" y="692696"/>
            <a:ext cx="4446240" cy="5909310"/>
          </a:xfrm>
          <a:prstGeom prst="rect">
            <a:avLst/>
          </a:prstGeom>
        </p:spPr>
        <p:txBody>
          <a:bodyPr wrap="square">
            <a:spAutoFit/>
          </a:bodyPr>
          <a:lstStyle/>
          <a:p>
            <a:r>
              <a:rPr lang="fr-CA" dirty="0" smtClean="0"/>
              <a:t>Descriptif</a:t>
            </a:r>
          </a:p>
          <a:p>
            <a:r>
              <a:rPr lang="fr-CA" dirty="0" smtClean="0"/>
              <a:t>Découvrir les concepts par l'expérience plutôt que par la théorie : c'est l'approche pédagogique retenue dans le </a:t>
            </a:r>
            <a:r>
              <a:rPr lang="fr-CA" dirty="0" err="1" smtClean="0"/>
              <a:t>FinÉcoLab</a:t>
            </a:r>
            <a:r>
              <a:rPr lang="fr-CA" dirty="0" smtClean="0"/>
              <a:t>, qui offre gratuitement aux enseignants de monde contemporain, d'éducation financière et d'économie des activités interactives clés en main pour tablette et ordinateur. Dans les jeux du </a:t>
            </a:r>
            <a:r>
              <a:rPr lang="fr-CA" dirty="0" err="1" smtClean="0"/>
              <a:t>FinÉcoLab</a:t>
            </a:r>
            <a:r>
              <a:rPr lang="fr-CA" dirty="0" smtClean="0"/>
              <a:t>, les élèves prennent des décisions économiques simples comme épargner, investir dans un bien collectif, s'assurer... Ils réfléchissent ensuite à leurs décisions, observent les résultats du jeu et découvrent les notions à l'étude. Les élèves comprennent et retiennent mieux les concepts découverts dans un contexte signifiant. Ils apprennent à mieux se connaître. Venez découvrir la démarche pédagogique que nous proposons et expérimentez-là en participant à l'une de nos activités.</a:t>
            </a:r>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Hyperlien avec leur noms</a:t>
            </a:r>
            <a:endParaRPr lang="fr-CA" dirty="0"/>
          </a:p>
        </p:txBody>
      </p:sp>
      <p:sp>
        <p:nvSpPr>
          <p:cNvPr id="3" name="Espace réservé du contenu 2"/>
          <p:cNvSpPr>
            <a:spLocks noGrp="1"/>
          </p:cNvSpPr>
          <p:nvPr>
            <p:ph idx="1"/>
          </p:nvPr>
        </p:nvSpPr>
        <p:spPr/>
        <p:txBody>
          <a:bodyPr/>
          <a:lstStyle/>
          <a:p>
            <a:r>
              <a:rPr lang="fr-CA" sz="2000" b="1" dirty="0" smtClean="0">
                <a:hlinkClick r:id="rId2" tooltip="en savoir plus sur de Montaignac Marine"/>
              </a:rPr>
              <a:t>3103 Marine De </a:t>
            </a:r>
            <a:r>
              <a:rPr lang="fr-CA" sz="2000" b="1" dirty="0" err="1">
                <a:hlinkClick r:id="rId2" tooltip="en savoir plus sur de Montaignac Marine"/>
              </a:rPr>
              <a:t>Montaignac</a:t>
            </a:r>
            <a:r>
              <a:rPr lang="fr-CA" sz="2000" b="1" dirty="0">
                <a:hlinkClick r:id="rId2" tooltip="en savoir plus sur de Montaignac Marine"/>
              </a:rPr>
              <a:t> </a:t>
            </a:r>
            <a:r>
              <a:rPr lang="fr-CA" sz="2000" b="1" dirty="0" smtClean="0"/>
              <a:t>     </a:t>
            </a:r>
          </a:p>
          <a:p>
            <a:r>
              <a:rPr lang="fr-CA" sz="2000" dirty="0" smtClean="0">
                <a:hlinkClick r:id="rId3"/>
              </a:rPr>
              <a:t>http</a:t>
            </a:r>
            <a:r>
              <a:rPr lang="fr-CA" sz="2000" dirty="0">
                <a:hlinkClick r:id="rId3"/>
              </a:rPr>
              <a:t>://www.finecolab.com </a:t>
            </a:r>
            <a:endParaRPr lang="fr-CA" sz="2000" b="1" dirty="0">
              <a:hlinkClick r:id="rId2" tooltip="en savoir plus sur de Montaignac Marine"/>
            </a:endParaRPr>
          </a:p>
          <a:p>
            <a:r>
              <a:rPr lang="fr-CA" sz="2400" b="1" dirty="0" smtClean="0">
                <a:hlinkClick r:id="rId4" tooltip="en savoir plus sur Paul Dominic"/>
              </a:rPr>
              <a:t> 3101  </a:t>
            </a:r>
            <a:r>
              <a:rPr lang="fr-CA" sz="2400" b="1" dirty="0" err="1" smtClean="0">
                <a:hlinkClick r:id="rId4" tooltip="en savoir plus sur Paul Dominic"/>
              </a:rPr>
              <a:t>Dominic</a:t>
            </a:r>
            <a:r>
              <a:rPr lang="fr-CA" sz="2400" b="1" dirty="0" smtClean="0">
                <a:hlinkClick r:id="rId4" tooltip="en savoir plus sur Paul Dominic"/>
              </a:rPr>
              <a:t> Paul</a:t>
            </a:r>
            <a:endParaRPr lang="fr-CA" sz="2400" dirty="0"/>
          </a:p>
          <a:p>
            <a:r>
              <a:rPr lang="fr-CA" sz="2400" dirty="0" smtClean="0">
                <a:hlinkClick r:id="rId5"/>
              </a:rPr>
              <a:t>http</a:t>
            </a:r>
            <a:r>
              <a:rPr lang="fr-CA" sz="2400" dirty="0">
                <a:hlinkClick r:id="rId5"/>
              </a:rPr>
              <a:t>://www.editionscec.com</a:t>
            </a:r>
            <a:endParaRPr lang="fr-CA" sz="2400" dirty="0" smtClean="0"/>
          </a:p>
          <a:p>
            <a:r>
              <a:rPr lang="fr-CA" sz="2400" b="1" dirty="0" smtClean="0">
                <a:hlinkClick r:id="rId4" tooltip="en savoir plus sur Paul Dominic"/>
              </a:rPr>
              <a:t>2507 </a:t>
            </a:r>
            <a:r>
              <a:rPr lang="fr-CA" sz="2400" b="1" dirty="0" smtClean="0"/>
              <a:t>Alexandra Le </a:t>
            </a:r>
            <a:r>
              <a:rPr lang="fr-CA" sz="2400" b="1" dirty="0" err="1"/>
              <a:t>Marquand</a:t>
            </a:r>
            <a:endParaRPr lang="fr-CA" sz="2400" b="1" dirty="0"/>
          </a:p>
          <a:p>
            <a:pPr>
              <a:buNone/>
            </a:pPr>
            <a:r>
              <a:rPr lang="fr-CA" sz="2400" dirty="0" smtClean="0">
                <a:hlinkClick r:id="rId6"/>
              </a:rPr>
              <a:t>https</a:t>
            </a:r>
            <a:r>
              <a:rPr lang="fr-CA" sz="2400" dirty="0">
                <a:hlinkClick r:id="rId6"/>
              </a:rPr>
              <a:t>://www.microsoft.com/fr-fr/education</a:t>
            </a:r>
            <a:endParaRPr lang="fr-CA" sz="2400" dirty="0" smtClean="0"/>
          </a:p>
          <a:p>
            <a:endParaRPr lang="fr-CA" sz="2400" b="1" dirty="0">
              <a:hlinkClick r:id="rId4" tooltip="en savoir plus sur Paul Dominic"/>
            </a:endParaRPr>
          </a:p>
          <a:p>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2507</a:t>
            </a:r>
            <a:endParaRPr lang="fr-CA"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2109787" y="2343944"/>
            <a:ext cx="4924425" cy="30384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3101</a:t>
            </a:r>
            <a:endParaRPr lang="fr-CA"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34770" y="1600200"/>
            <a:ext cx="7674459" cy="45259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321</Words>
  <Application>Microsoft Office PowerPoint</Application>
  <PresentationFormat>Affichage à l'écran (4:3)</PresentationFormat>
  <Paragraphs>36</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Projet: aquops Émile jacques</vt:lpstr>
      <vt:lpstr>Nom de l`atelier avec son numéro </vt:lpstr>
      <vt:lpstr>D’où viennent-ils?</vt:lpstr>
      <vt:lpstr>résumé</vt:lpstr>
      <vt:lpstr>Diapositive 5</vt:lpstr>
      <vt:lpstr>Diapositive 6</vt:lpstr>
      <vt:lpstr>Hyperlien avec leur noms</vt:lpstr>
      <vt:lpstr>2507</vt:lpstr>
      <vt:lpstr>3101</vt:lpstr>
      <vt:lpstr>3103</vt:lpstr>
      <vt:lpstr>appréciation</vt:lpstr>
    </vt:vector>
  </TitlesOfParts>
  <Company>Commission Scolaire de la Beauce-Etchemin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aquops Émile jacques</dc:title>
  <dc:creator>CSBE</dc:creator>
  <cp:lastModifiedBy>CSBE</cp:lastModifiedBy>
  <cp:revision>8</cp:revision>
  <dcterms:created xsi:type="dcterms:W3CDTF">2017-03-28T12:55:02Z</dcterms:created>
  <dcterms:modified xsi:type="dcterms:W3CDTF">2017-03-31T19:15:28Z</dcterms:modified>
</cp:coreProperties>
</file>