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D91D-B5D6-4A52-989B-5633BD557655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4B81-1AC8-4839-A2CC-9474944FA7E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fr-CA" dirty="0" smtClean="0"/>
              <a:t>Projet fusée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fr-CA" dirty="0" smtClean="0"/>
              <a:t>Émile jacques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4211960" y="2276872"/>
            <a:ext cx="864096" cy="15121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4211960" y="1556792"/>
            <a:ext cx="864096" cy="720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>
            <a:off x="5076056" y="3429000"/>
            <a:ext cx="720080" cy="936104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/>
          <p:cNvSpPr/>
          <p:nvPr/>
        </p:nvSpPr>
        <p:spPr>
          <a:xfrm flipH="1">
            <a:off x="3491880" y="3429000"/>
            <a:ext cx="689682" cy="930500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16200000">
            <a:off x="2858618" y="2838126"/>
            <a:ext cx="36003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ejacques76</a:t>
            </a:r>
            <a:endParaRPr lang="fr-FR" sz="2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fusée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fusée</dc:title>
  <dc:creator>CSBE</dc:creator>
  <cp:lastModifiedBy>CSBE</cp:lastModifiedBy>
  <cp:revision>4</cp:revision>
  <dcterms:created xsi:type="dcterms:W3CDTF">2016-09-27T15:21:24Z</dcterms:created>
  <dcterms:modified xsi:type="dcterms:W3CDTF">2016-09-27T15:40:00Z</dcterms:modified>
</cp:coreProperties>
</file>