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BE6-56EE-4441-9728-D10A1FD70720}" type="datetimeFigureOut">
              <a:rPr lang="fr-CA" smtClean="0"/>
              <a:pPr/>
              <a:t>2017-11-16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45DF5-86EE-4271-8EDB-D43BCDACCAF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a/url?sa=i&amp;rct=j&amp;q=&amp;esrc=s&amp;source=images&amp;cd=&amp;cad=rja&amp;uact=8&amp;ved=0ahUKEwi56O3X37vXAhXKy4MKHXRYBEwQjRwIBw&amp;url=https://www.hobbyconsolas.com/noticias/llega-actualizacion-homerpalooza-simpson-springfield-158236&amp;psig=AOvVaw3u2eMVJrGwM8NGWeNUJtUE&amp;ust=15106692530436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rct=j&amp;q=&amp;esrc=s&amp;source=images&amp;cd=&amp;cad=rja&amp;uact=8&amp;ved=0ahUKEwia9qix4LvXAhUKxoMKHTdoCF8QjRwIBw&amp;url=https://www.planetminecraft.com/project/springfield-simpsons-house/&amp;psig=AOvVaw3zzAHUP4czKBXGAv9N-MoF&amp;ust=15106694070022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5ouO747vXAhVC1oMKHbnsD2YQjRwIBw&amp;url=https://funzo.fr/astuces/&amp;psig=AOvVaw2mf_MhTGhyCshvHPKQzsnU&amp;ust=151067027614291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8.jpeg"/><Relationship Id="rId7" Type="http://schemas.openxmlformats.org/officeDocument/2006/relationships/hyperlink" Target="http://www.google.ca/url?sa=i&amp;rct=j&amp;q=&amp;esrc=s&amp;source=images&amp;cd=&amp;cad=rja&amp;uact=8&amp;ved=0ahUKEwjM75TH57vXAhUJ4IMKHdLgAkkQjRwIBw&amp;url=http://www.simpsoncrazy.com/pictures/homer&amp;psig=AOvVaw0xD7zirD0QkyUnYCfZaocI&amp;ust=1510671374412070" TargetMode="External"/><Relationship Id="rId2" Type="http://schemas.openxmlformats.org/officeDocument/2006/relationships/hyperlink" Target="http://www.google.ca/url?sa=i&amp;rct=j&amp;q=&amp;esrc=s&amp;source=images&amp;cd=&amp;ved=0ahUKEwjOh4fh5rvXAhWn3YMKHW8MD20QjRwIBw&amp;url=http://www.aeromental.net/2010/09/08/transformers-3-new-photos-of-optimus-prime-with-his-trailer/&amp;psig=AOvVaw3H69ZaDNCi73bYxH3xkiD9&amp;ust=15106710972845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a/url?sa=i&amp;rct=j&amp;q=&amp;esrc=s&amp;source=images&amp;cd=&amp;cad=rja&amp;uact=8&amp;ved=0ahUKEwjp496u57vXAhVkwYMKHYbbBacQjRwIBw&amp;url=https://www.podcastfrancaisfacile.com/podcast/les-numeros-de-telephone.html&amp;psig=AOvVaw3rW_YbXRd9Xmy28KI30PDk&amp;ust=151067132148338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google.ca/url?sa=i&amp;rct=j&amp;q=&amp;esrc=s&amp;source=images&amp;cd=&amp;cad=rja&amp;uact=8&amp;ved=0ahUKEwi5ouO747vXAhVC1oMKHbnsD2YQjRwIBw&amp;url=https://funzo.fr/astuces/&amp;psig=AOvVaw2mf_MhTGhyCshvHPKQzsnU&amp;ust=15106702761429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ved=0ahUKEwjOh4fh5rvXAhWn3YMKHW8MD20QjRwIBw&amp;url=http://www.aeromental.net/2010/09/08/transformers-3-new-photos-of-optimus-prime-with-his-trailer/&amp;psig=AOvVaw3H69ZaDNCi73bYxH3xkiD9&amp;ust=15106710972845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oogle.ca/url?sa=i&amp;rct=j&amp;q=&amp;esrc=s&amp;source=images&amp;cd=&amp;cad=rja&amp;uact=8&amp;ved=0ahUKEwi5ouO747vXAhVC1oMKHbnsD2YQjRwIBw&amp;url=https://funzo.fr/astuces/&amp;psig=AOvVaw2mf_MhTGhyCshvHPKQzsnU&amp;ust=15106702761429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fr-CA" dirty="0" err="1" smtClean="0"/>
              <a:t>storyboard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Informatique </a:t>
            </a:r>
          </a:p>
          <a:p>
            <a:r>
              <a:rPr lang="fr-CA" dirty="0" smtClean="0"/>
              <a:t>Fait par Émile jacques</a:t>
            </a:r>
          </a:p>
          <a:p>
            <a:r>
              <a:rPr lang="fr-CA" dirty="0" err="1" smtClean="0"/>
              <a:t>Presenter</a:t>
            </a:r>
            <a:r>
              <a:rPr lang="fr-CA" dirty="0" smtClean="0"/>
              <a:t> a Daniel Blais</a:t>
            </a:r>
          </a:p>
          <a:p>
            <a:r>
              <a:rPr lang="fr-CA" dirty="0" smtClean="0"/>
              <a:t>Msi2</a:t>
            </a:r>
          </a:p>
          <a:p>
            <a:r>
              <a:rPr lang="fr-CA" dirty="0" smtClean="0"/>
              <a:t>2017-11-13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908720"/>
            <a:ext cx="323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 just want to live while I'm alive 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 descr="Résultats de recherche d'images pour « springfield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5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67744" y="47667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</a:t>
            </a:r>
            <a:r>
              <a:rPr lang="en-US" dirty="0" err="1" smtClean="0"/>
              <a:t>ain't</a:t>
            </a:r>
            <a:r>
              <a:rPr lang="en-US" dirty="0" smtClean="0"/>
              <a:t> a song for the broken-hearted 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Résultats de recherche d'images pour « springfield simpsons hom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6"/>
            <a:ext cx="382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silent prayer for the faith-departed 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52"/>
            <a:ext cx="9144000" cy="688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92696"/>
            <a:ext cx="391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 </a:t>
            </a:r>
            <a:r>
              <a:rPr lang="en-US" dirty="0" err="1" smtClean="0"/>
              <a:t>ain't</a:t>
            </a:r>
            <a:r>
              <a:rPr lang="en-US" dirty="0" smtClean="0"/>
              <a:t> </a:t>
            </a:r>
            <a:r>
              <a:rPr lang="en-US" dirty="0" err="1" smtClean="0"/>
              <a:t>gonna</a:t>
            </a:r>
            <a:r>
              <a:rPr lang="en-US" dirty="0" smtClean="0"/>
              <a:t> be just a face in the crowd 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Résultats de recherche d'images pour « springfield simpsons donut 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847850" cy="1800225"/>
          </a:xfrm>
          <a:prstGeom prst="rect">
            <a:avLst/>
          </a:prstGeom>
          <a:noFill/>
        </p:spPr>
      </p:pic>
      <p:sp>
        <p:nvSpPr>
          <p:cNvPr id="6" name="Interdiction 5"/>
          <p:cNvSpPr/>
          <p:nvPr/>
        </p:nvSpPr>
        <p:spPr>
          <a:xfrm>
            <a:off x="395536" y="2780928"/>
            <a:ext cx="3384376" cy="29523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2708920"/>
            <a:ext cx="2817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You're </a:t>
            </a:r>
            <a:r>
              <a:rPr lang="en-US" dirty="0" err="1" smtClean="0"/>
              <a:t>gonna</a:t>
            </a:r>
            <a:r>
              <a:rPr lang="en-US" dirty="0" smtClean="0"/>
              <a:t> hear my voice </a:t>
            </a:r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70"/>
            <a:ext cx="9144000" cy="68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88640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When I shout it out loud 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429"/>
            <a:ext cx="9144000" cy="689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19672" y="1124744"/>
            <a:ext cx="118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/>
              <a:t>It's</a:t>
            </a:r>
            <a:r>
              <a:rPr lang="fr-CA" dirty="0" smtClean="0"/>
              <a:t> </a:t>
            </a:r>
            <a:r>
              <a:rPr lang="fr-CA" dirty="0" err="1" smtClean="0"/>
              <a:t>my</a:t>
            </a:r>
            <a:r>
              <a:rPr lang="fr-CA" dirty="0" smtClean="0"/>
              <a:t> life 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148064" cy="3861049"/>
          </a:xfrm>
          <a:prstGeom prst="rect">
            <a:avLst/>
          </a:prstGeom>
          <a:noFill/>
        </p:spPr>
      </p:pic>
      <p:pic>
        <p:nvPicPr>
          <p:cNvPr id="5" name="Picture 3" descr="Résultats de recherche d'images pour « springfield simpsons donut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01008"/>
            <a:ext cx="1080120" cy="1052282"/>
          </a:xfrm>
          <a:prstGeom prst="rect">
            <a:avLst/>
          </a:prstGeom>
          <a:noFill/>
        </p:spPr>
      </p:pic>
      <p:sp>
        <p:nvSpPr>
          <p:cNvPr id="5124" name="AutoShape 4" descr="Résultats de recherche d'images pour « telephone »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0800" y="-1508125"/>
            <a:ext cx="5715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126" name="AutoShape 6" descr="Résultats de recherche d'images pour « telephone »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0800" y="-1508125"/>
            <a:ext cx="5715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128" name="AutoShape 8" descr="Résultats de recherche d'images pour « telephone »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0800" y="-1508125"/>
            <a:ext cx="5715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1" name="AutoShape 8" descr="Résultats de recherche d'images pour « telephone »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43808" y="1412776"/>
            <a:ext cx="5715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AutoShape 8" descr="Résultats de recherche d'images pour « telephone »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899592" y="2348880"/>
            <a:ext cx="571500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A" dirty="0" err="1" smtClean="0"/>
              <a:t>It's</a:t>
            </a:r>
            <a:r>
              <a:rPr lang="fr-CA" dirty="0" smtClean="0"/>
              <a:t> </a:t>
            </a:r>
            <a:r>
              <a:rPr lang="fr-CA" dirty="0" err="1" smtClean="0"/>
              <a:t>now</a:t>
            </a:r>
            <a:r>
              <a:rPr lang="fr-CA" dirty="0" smtClean="0"/>
              <a:t> or </a:t>
            </a:r>
            <a:r>
              <a:rPr lang="fr-CA" dirty="0" err="1" smtClean="0"/>
              <a:t>never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5130" name="Picture 10" descr="Résultats de recherche d'images pour « homer simpson telephone »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438400"/>
            <a:ext cx="18669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3" descr="Résultats de recherche d'images pour « springfield simpsons donut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1847850" cy="18002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31640" y="908720"/>
            <a:ext cx="250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/>
              <a:t>I </a:t>
            </a:r>
            <a:r>
              <a:rPr lang="fr-CA" dirty="0" err="1" smtClean="0"/>
              <a:t>ain't</a:t>
            </a:r>
            <a:r>
              <a:rPr lang="fr-CA" dirty="0" smtClean="0"/>
              <a:t> </a:t>
            </a:r>
            <a:r>
              <a:rPr lang="fr-CA" dirty="0" err="1" smtClean="0"/>
              <a:t>gonna</a:t>
            </a:r>
            <a:r>
              <a:rPr lang="fr-CA" dirty="0" smtClean="0"/>
              <a:t> live </a:t>
            </a:r>
            <a:r>
              <a:rPr lang="fr-CA" dirty="0" err="1" smtClean="0"/>
              <a:t>forever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66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storyboard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7</cp:revision>
  <dcterms:created xsi:type="dcterms:W3CDTF">2017-11-13T14:00:44Z</dcterms:created>
  <dcterms:modified xsi:type="dcterms:W3CDTF">2017-11-16T20:43:39Z</dcterms:modified>
</cp:coreProperties>
</file>