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7ACF4-729A-4373-8652-38C0715988F7}" type="datetimeFigureOut">
              <a:rPr lang="fr-CA" smtClean="0"/>
              <a:t>2017-09-18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2C12-2D84-4DB8-A1C5-D3B1BA7D004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63688" y="4365104"/>
            <a:ext cx="5904656" cy="64807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Organigramme : Connecteur 8"/>
          <p:cNvSpPr/>
          <p:nvPr/>
        </p:nvSpPr>
        <p:spPr>
          <a:xfrm>
            <a:off x="1763688" y="5013176"/>
            <a:ext cx="1368152" cy="129614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Connecteur 9"/>
          <p:cNvSpPr/>
          <p:nvPr/>
        </p:nvSpPr>
        <p:spPr>
          <a:xfrm>
            <a:off x="6372200" y="5013176"/>
            <a:ext cx="1368152" cy="1296144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6660232" y="5229200"/>
            <a:ext cx="864096" cy="864096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1979712" y="5229200"/>
            <a:ext cx="864096" cy="864096"/>
          </a:xfrm>
          <a:prstGeom prst="flowChartConnector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2051720" y="2420888"/>
            <a:ext cx="3456384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4" name="Connecteur droit 23"/>
          <p:cNvCxnSpPr>
            <a:stCxn id="15" idx="3"/>
          </p:cNvCxnSpPr>
          <p:nvPr/>
        </p:nvCxnSpPr>
        <p:spPr>
          <a:xfrm>
            <a:off x="5508104" y="2492896"/>
            <a:ext cx="2160240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5" idx="1"/>
            <a:endCxn id="5" idx="1"/>
          </p:cNvCxnSpPr>
          <p:nvPr/>
        </p:nvCxnSpPr>
        <p:spPr>
          <a:xfrm flipH="1">
            <a:off x="1763688" y="2492896"/>
            <a:ext cx="288032" cy="21962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203848" y="2564904"/>
            <a:ext cx="1512168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3203848" y="4365104"/>
            <a:ext cx="1512168" cy="648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30" name="Connecteur droit 29"/>
          <p:cNvCxnSpPr/>
          <p:nvPr/>
        </p:nvCxnSpPr>
        <p:spPr>
          <a:xfrm flipH="1">
            <a:off x="4211960" y="472514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re 31"/>
          <p:cNvSpPr>
            <a:spLocks noGrp="1"/>
          </p:cNvSpPr>
          <p:nvPr>
            <p:ph type="title"/>
          </p:nvPr>
        </p:nvSpPr>
        <p:spPr>
          <a:xfrm>
            <a:off x="5292080" y="4653136"/>
            <a:ext cx="1378496" cy="364902"/>
          </a:xfrm>
        </p:spPr>
        <p:txBody>
          <a:bodyPr>
            <a:normAutofit fontScale="90000"/>
          </a:bodyPr>
          <a:lstStyle/>
          <a:p>
            <a:r>
              <a:rPr lang="fr-CA" sz="1800" dirty="0" smtClean="0"/>
              <a:t>9999999999</a:t>
            </a:r>
            <a:endParaRPr lang="fr-CA" sz="1800" dirty="0"/>
          </a:p>
        </p:txBody>
      </p:sp>
      <p:sp>
        <p:nvSpPr>
          <p:cNvPr id="41" name="Espace réservé du contenu 40"/>
          <p:cNvSpPr>
            <a:spLocks noGrp="1"/>
          </p:cNvSpPr>
          <p:nvPr>
            <p:ph idx="1"/>
          </p:nvPr>
        </p:nvSpPr>
        <p:spPr>
          <a:xfrm>
            <a:off x="4644008" y="4365104"/>
            <a:ext cx="2818656" cy="392907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CA" dirty="0" smtClean="0"/>
              <a:t>       Émile </a:t>
            </a:r>
            <a:r>
              <a:rPr lang="fr-CA" dirty="0"/>
              <a:t>j</a:t>
            </a:r>
            <a:r>
              <a:rPr lang="fr-CA" dirty="0" smtClean="0"/>
              <a:t>acques</a:t>
            </a:r>
            <a:endParaRPr lang="fr-CA" dirty="0"/>
          </a:p>
        </p:txBody>
      </p:sp>
      <p:sp>
        <p:nvSpPr>
          <p:cNvPr id="34" name="Rectangle 33"/>
          <p:cNvSpPr/>
          <p:nvPr/>
        </p:nvSpPr>
        <p:spPr>
          <a:xfrm>
            <a:off x="5940152" y="3861048"/>
            <a:ext cx="504056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Forme en L 35"/>
          <p:cNvSpPr/>
          <p:nvPr/>
        </p:nvSpPr>
        <p:spPr>
          <a:xfrm rot="16200000">
            <a:off x="7632340" y="4545124"/>
            <a:ext cx="504056" cy="432048"/>
          </a:xfrm>
          <a:prstGeom prst="corner">
            <a:avLst>
              <a:gd name="adj1" fmla="val 50000"/>
              <a:gd name="adj2" fmla="val 4023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Forme en L 39"/>
          <p:cNvSpPr/>
          <p:nvPr/>
        </p:nvSpPr>
        <p:spPr>
          <a:xfrm>
            <a:off x="1331640" y="4581128"/>
            <a:ext cx="396044" cy="396044"/>
          </a:xfrm>
          <a:prstGeom prst="corner">
            <a:avLst>
              <a:gd name="adj1" fmla="val 50000"/>
              <a:gd name="adj2" fmla="val 4023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9999999999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5</cp:revision>
  <dcterms:created xsi:type="dcterms:W3CDTF">2017-09-18T12:49:54Z</dcterms:created>
  <dcterms:modified xsi:type="dcterms:W3CDTF">2017-09-18T13:38:20Z</dcterms:modified>
</cp:coreProperties>
</file>