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443F-67F7-467E-9DE1-962ECA530F93}" type="datetimeFigureOut">
              <a:rPr lang="fr-CA" smtClean="0"/>
              <a:t>2018-05-08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633-6160-4B17-9DEB-512654BF204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443F-67F7-467E-9DE1-962ECA530F93}" type="datetimeFigureOut">
              <a:rPr lang="fr-CA" smtClean="0"/>
              <a:t>2018-05-08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633-6160-4B17-9DEB-512654BF204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443F-67F7-467E-9DE1-962ECA530F93}" type="datetimeFigureOut">
              <a:rPr lang="fr-CA" smtClean="0"/>
              <a:t>2018-05-08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633-6160-4B17-9DEB-512654BF204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443F-67F7-467E-9DE1-962ECA530F93}" type="datetimeFigureOut">
              <a:rPr lang="fr-CA" smtClean="0"/>
              <a:t>2018-05-08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633-6160-4B17-9DEB-512654BF204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443F-67F7-467E-9DE1-962ECA530F93}" type="datetimeFigureOut">
              <a:rPr lang="fr-CA" smtClean="0"/>
              <a:t>2018-05-08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633-6160-4B17-9DEB-512654BF204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443F-67F7-467E-9DE1-962ECA530F93}" type="datetimeFigureOut">
              <a:rPr lang="fr-CA" smtClean="0"/>
              <a:t>2018-05-08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633-6160-4B17-9DEB-512654BF204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443F-67F7-467E-9DE1-962ECA530F93}" type="datetimeFigureOut">
              <a:rPr lang="fr-CA" smtClean="0"/>
              <a:t>2018-05-08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633-6160-4B17-9DEB-512654BF204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443F-67F7-467E-9DE1-962ECA530F93}" type="datetimeFigureOut">
              <a:rPr lang="fr-CA" smtClean="0"/>
              <a:t>2018-05-08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633-6160-4B17-9DEB-512654BF204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443F-67F7-467E-9DE1-962ECA530F93}" type="datetimeFigureOut">
              <a:rPr lang="fr-CA" smtClean="0"/>
              <a:t>2018-05-08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633-6160-4B17-9DEB-512654BF204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443F-67F7-467E-9DE1-962ECA530F93}" type="datetimeFigureOut">
              <a:rPr lang="fr-CA" smtClean="0"/>
              <a:t>2018-05-08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633-6160-4B17-9DEB-512654BF204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443F-67F7-467E-9DE1-962ECA530F93}" type="datetimeFigureOut">
              <a:rPr lang="fr-CA" smtClean="0"/>
              <a:t>2018-05-08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633-6160-4B17-9DEB-512654BF204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443F-67F7-467E-9DE1-962ECA530F93}" type="datetimeFigureOut">
              <a:rPr lang="fr-CA" smtClean="0"/>
              <a:t>2018-05-08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90633-6160-4B17-9DEB-512654BF204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fr-CA" dirty="0" smtClean="0"/>
              <a:t>Les Phase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1979712" y="242088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Par Elliot Gagné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5940152" y="4221088"/>
            <a:ext cx="216024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 smtClean="0"/>
              <a:t>liquide</a:t>
            </a:r>
            <a:endParaRPr lang="fr-CA" sz="2800" dirty="0"/>
          </a:p>
        </p:txBody>
      </p:sp>
      <p:sp>
        <p:nvSpPr>
          <p:cNvPr id="5" name="Rectangle 4"/>
          <p:cNvSpPr/>
          <p:nvPr/>
        </p:nvSpPr>
        <p:spPr>
          <a:xfrm>
            <a:off x="971600" y="4293096"/>
            <a:ext cx="216024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 smtClean="0"/>
              <a:t>solide</a:t>
            </a:r>
            <a:endParaRPr lang="fr-CA" sz="2800" dirty="0"/>
          </a:p>
        </p:txBody>
      </p:sp>
      <p:sp>
        <p:nvSpPr>
          <p:cNvPr id="6" name="Nuage 5"/>
          <p:cNvSpPr/>
          <p:nvPr/>
        </p:nvSpPr>
        <p:spPr>
          <a:xfrm>
            <a:off x="2627784" y="404664"/>
            <a:ext cx="3456384" cy="18722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 smtClean="0"/>
              <a:t>gaz</a:t>
            </a:r>
            <a:endParaRPr lang="fr-CA" sz="3200" dirty="0"/>
          </a:p>
        </p:txBody>
      </p:sp>
      <p:sp>
        <p:nvSpPr>
          <p:cNvPr id="9" name="Flèche droite 8"/>
          <p:cNvSpPr/>
          <p:nvPr/>
        </p:nvSpPr>
        <p:spPr>
          <a:xfrm>
            <a:off x="3347864" y="4437112"/>
            <a:ext cx="230425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10" name="Flèche gauche 9"/>
          <p:cNvSpPr/>
          <p:nvPr/>
        </p:nvSpPr>
        <p:spPr>
          <a:xfrm>
            <a:off x="3347864" y="5157192"/>
            <a:ext cx="230425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solidification</a:t>
            </a:r>
            <a:endParaRPr lang="fr-CA" dirty="0"/>
          </a:p>
        </p:txBody>
      </p:sp>
      <p:sp>
        <p:nvSpPr>
          <p:cNvPr id="11" name="Virage 10"/>
          <p:cNvSpPr/>
          <p:nvPr/>
        </p:nvSpPr>
        <p:spPr>
          <a:xfrm rot="5175803">
            <a:off x="6068273" y="1783047"/>
            <a:ext cx="3851288" cy="1532805"/>
          </a:xfrm>
          <a:prstGeom prst="bentArrow">
            <a:avLst>
              <a:gd name="adj1" fmla="val 23018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Liquéfaction (condensation partielle)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5" name="Flèche gauche 14"/>
          <p:cNvSpPr/>
          <p:nvPr/>
        </p:nvSpPr>
        <p:spPr>
          <a:xfrm rot="3958023">
            <a:off x="5562478" y="2470931"/>
            <a:ext cx="2626829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(rapide)</a:t>
            </a:r>
            <a:r>
              <a:rPr lang="fr-CA" dirty="0" err="1" smtClean="0"/>
              <a:t>ébulition</a:t>
            </a:r>
            <a:endParaRPr lang="fr-CA" dirty="0"/>
          </a:p>
        </p:txBody>
      </p:sp>
      <p:sp>
        <p:nvSpPr>
          <p:cNvPr id="17" name="Flèche gauche 16"/>
          <p:cNvSpPr/>
          <p:nvPr/>
        </p:nvSpPr>
        <p:spPr>
          <a:xfrm rot="18347685" flipH="1">
            <a:off x="229151" y="2729545"/>
            <a:ext cx="2751910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18" name="Flèche gauche 17"/>
          <p:cNvSpPr/>
          <p:nvPr/>
        </p:nvSpPr>
        <p:spPr>
          <a:xfrm rot="3958023">
            <a:off x="4194326" y="2974987"/>
            <a:ext cx="2626829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(lent)évaporation</a:t>
            </a:r>
            <a:endParaRPr lang="fr-CA" dirty="0"/>
          </a:p>
        </p:txBody>
      </p:sp>
      <p:sp>
        <p:nvSpPr>
          <p:cNvPr id="19" name="Flèche gauche 18"/>
          <p:cNvSpPr/>
          <p:nvPr/>
        </p:nvSpPr>
        <p:spPr>
          <a:xfrm rot="3958023">
            <a:off x="4986414" y="2758962"/>
            <a:ext cx="2626829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vaporisation</a:t>
            </a:r>
            <a:endParaRPr lang="fr-CA" dirty="0"/>
          </a:p>
        </p:txBody>
      </p:sp>
      <p:sp>
        <p:nvSpPr>
          <p:cNvPr id="21" name="Flèche gauche 20"/>
          <p:cNvSpPr/>
          <p:nvPr/>
        </p:nvSpPr>
        <p:spPr>
          <a:xfrm rot="17929643">
            <a:off x="1210150" y="2855880"/>
            <a:ext cx="2520280" cy="8853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Condensation solide ou total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</Words>
  <Application>Microsoft Office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Les Phase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4</cp:revision>
  <dcterms:created xsi:type="dcterms:W3CDTF">2018-05-08T18:54:32Z</dcterms:created>
  <dcterms:modified xsi:type="dcterms:W3CDTF">2018-05-08T19:29:41Z</dcterms:modified>
</cp:coreProperties>
</file>